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7.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9.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heme/theme11.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authors.xml" ContentType="application/vnd.ms-powerpoint.author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8" r:id="rId5"/>
    <p:sldMasterId id="2147483679" r:id="rId6"/>
    <p:sldMasterId id="2147483690" r:id="rId7"/>
    <p:sldMasterId id="2147483720" r:id="rId8"/>
    <p:sldMasterId id="2147483723" r:id="rId9"/>
    <p:sldMasterId id="2147483752" r:id="rId10"/>
    <p:sldMasterId id="2147483763" r:id="rId11"/>
    <p:sldMasterId id="2147483771" r:id="rId12"/>
    <p:sldMasterId id="2147483792" r:id="rId13"/>
  </p:sldMasterIdLst>
  <p:notesMasterIdLst>
    <p:notesMasterId r:id="rId31"/>
  </p:notesMasterIdLst>
  <p:sldIdLst>
    <p:sldId id="2147471008" r:id="rId14"/>
    <p:sldId id="2147471007" r:id="rId15"/>
    <p:sldId id="2147471002" r:id="rId16"/>
    <p:sldId id="2147471012" r:id="rId17"/>
    <p:sldId id="2147471010" r:id="rId18"/>
    <p:sldId id="2147471009" r:id="rId19"/>
    <p:sldId id="2147471013" r:id="rId20"/>
    <p:sldId id="2147471014" r:id="rId21"/>
    <p:sldId id="2147470983" r:id="rId22"/>
    <p:sldId id="2147470986" r:id="rId23"/>
    <p:sldId id="2147470987" r:id="rId24"/>
    <p:sldId id="2147470989" r:id="rId25"/>
    <p:sldId id="2147471022" r:id="rId26"/>
    <p:sldId id="2147471023" r:id="rId27"/>
    <p:sldId id="2147471021" r:id="rId28"/>
    <p:sldId id="2147471005" r:id="rId29"/>
    <p:sldId id="214747092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63D640-45A5-8B2D-BD07-B38EEFEBE201}" name="Santosh Goswami" initials="SG" userId="S::santosh.goswami_techmahindra.com#ext#@dsmsinochem.onmicrosoft.com::2d7a490c-5699-4686-b7f5-e3895a0e240f" providerId="AD"/>
  <p188:author id="{4D5AF745-61F3-BD35-57A1-F8185E5EBEE2}" name="Sahu, Amit" initials="SA" userId="S::amit.sahu@centrient.com::56016cd5-6120-4c61-874e-c10d45291a8f" providerId="AD"/>
  <p188:author id="{0E75B0E5-2BC4-9B51-9E5E-88A2D4198EEE}" name="Hoop-de, Marnix" initials="HM" userId="S::marnix.hoop-de@centrient.com::866df217-458c-4771-a144-5acc1e09121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48E3"/>
    <a:srgbClr val="1A4A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BBE8C7-0D1E-CDB6-5688-459B1D6C76F0}" v="242" dt="2022-11-08T17:50:16.907"/>
    <p1510:client id="{0D4A8C2E-0563-169A-7B99-812EF6826B8F}" v="339" dt="2022-11-08T06:56:45.747"/>
    <p1510:client id="{13FEEDA0-B261-A38A-EBC0-B39C7131367D}" v="71" dt="2022-11-09T08:57:33.402"/>
    <p1510:client id="{21A43FE1-E0B7-EC55-0134-0525E7B71E3F}" v="262" dt="2022-11-09T05:16:24.895"/>
    <p1510:client id="{22F9EAA3-6674-1228-B185-4055D3CE4D2C}" v="170" dt="2022-11-07T13:26:59.184"/>
    <p1510:client id="{29BD602C-C38A-478F-AE26-52A8C2E41EAA}" v="53" dt="2022-11-10T07:03:19.066"/>
    <p1510:client id="{2CB05C59-8142-63F6-15F5-279B018EAC5C}" v="44" dt="2022-11-09T04:10:10.691"/>
    <p1510:client id="{2D064EFC-42C4-5A85-FAFB-95EEDDF5AFC7}" v="25" dt="2022-11-10T10:35:47.775"/>
    <p1510:client id="{37D1F9F3-7870-AF3B-87A6-788ABFE5FD85}" v="76" dt="2022-11-09T12:19:16.399"/>
    <p1510:client id="{3CAF5A22-FDE8-7E3F-F4A7-ADD1F8DABC4E}" v="5" dt="2022-11-10T10:48:07.220"/>
    <p1510:client id="{3F2D8CD8-1D18-9618-0D2B-0018C85649C0}" v="42" dt="2022-11-08T05:53:29.367"/>
    <p1510:client id="{6762AA69-70B8-FC0A-7ABE-81B34F28283D}" v="530" dt="2022-11-08T06:37:51.986"/>
    <p1510:client id="{7F0651FC-6B7F-3C27-7D25-4A4EA7F0FD6E}" v="195" dt="2022-11-09T09:02:03.760"/>
    <p1510:client id="{7FCC1C1E-4E0E-7BDC-A0B0-276EE6C98329}" v="32" dt="2022-11-08T10:29:00.569"/>
    <p1510:client id="{8211B673-3029-05E9-0F38-44A2891B164A}" v="5" dt="2022-11-10T08:28:34.231"/>
    <p1510:client id="{84EEFECA-0F09-54EA-60E1-7BF63335B3F8}" v="8" dt="2022-11-11T04:51:20.685"/>
    <p1510:client id="{89440FAD-2E9C-C2C7-350F-2761617009B3}" v="3" dt="2022-11-10T11:25:18.016"/>
    <p1510:client id="{9B1FA016-C172-9E2C-D3E1-8C4A1A855097}" v="2" dt="2022-11-09T10:44:28.543"/>
    <p1510:client id="{A22DC268-9111-17CF-E8F7-7E47A2ABD56E}" v="64" dt="2022-11-10T06:09:22.146"/>
    <p1510:client id="{B2475EE5-BE0F-D9C8-BCE2-BB6702507504}" v="2" dt="2022-11-14T05:58:21.460"/>
    <p1510:client id="{B728D3E2-2911-03BD-6550-A08161B83FFF}" v="46" dt="2022-11-09T05:15:42.780"/>
    <p1510:client id="{C25F692B-24D5-4436-BA8C-779B0F7A409B}" v="318" dt="2022-11-08T12:05:33.203"/>
    <p1510:client id="{C7550DBD-11EA-F41B-6CF0-0F8DAE7F01D5}" v="202" dt="2022-11-09T08:32:39.909"/>
    <p1510:client id="{CA0DBB7B-A4CE-EC96-CD07-27AEAF99A66F}" v="474" dt="2022-11-08T10:27:19.346"/>
    <p1510:client id="{D17BF98A-D79E-D1A2-F36D-FD958FA5BEC6}" v="1" dt="2022-11-10T07:36:32.609"/>
    <p1510:client id="{D2DF262A-F6D1-2496-97F7-284F0392F213}" v="127" dt="2022-11-08T05:47:36.198"/>
    <p1510:client id="{EDF6DF63-6FF1-3876-CCB5-9A563B0DEA3A}" v="96" dt="2022-11-09T13:27:31.226"/>
    <p1510:client id="{EF1F1522-B320-8CD2-04C2-B771E4337BC8}" v="589" dt="2022-11-09T12:19:57.210"/>
    <p1510:client id="{F0B94315-4AAC-06AB-5AA2-0D7F76FA03FB}" v="67" dt="2022-11-11T11:25:23.676"/>
    <p1510:client id="{F6EDB697-1E3B-0C75-72DA-48A6AFBAE934}" v="86" dt="2022-11-10T05:59:07.097"/>
    <p1510:client id="{F8581EDB-DAD7-CF11-1364-C0375E0B2332}" v="1" dt="2022-11-07T12:07:38.2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0"/>
  </p:normalViewPr>
  <p:slideViewPr>
    <p:cSldViewPr snapToGrid="0">
      <p:cViewPr varScale="1">
        <p:scale>
          <a:sx n="69" d="100"/>
          <a:sy n="69" d="100"/>
        </p:scale>
        <p:origin x="75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21" Type="http://schemas.openxmlformats.org/officeDocument/2006/relationships/slide" Target="slides/slide8.xml"/><Relationship Id="rId34" Type="http://schemas.openxmlformats.org/officeDocument/2006/relationships/theme" Target="theme/theme1.xml"/><Relationship Id="rId42"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tableStyles" Target="tableStyles.xml"/><Relationship Id="rId43" Type="http://schemas.microsoft.com/office/2016/11/relationships/changesInfo" Target="changesInfos/changesInfo1.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urabh Srivastava8" userId="S::saurabh.srivastava8_techmahindra.com#ext#@dsmsinochem.onmicrosoft.com::ac65aebb-8eae-49b6-a5cb-370b72e6e357" providerId="AD" clId="Web-{A24E6E5B-89B5-9B02-76FA-7ED3DC3C2A0F}"/>
    <pc:docChg chg="modSld">
      <pc:chgData name="Saurabh Srivastava8" userId="S::saurabh.srivastava8_techmahindra.com#ext#@dsmsinochem.onmicrosoft.com::ac65aebb-8eae-49b6-a5cb-370b72e6e357" providerId="AD" clId="Web-{A24E6E5B-89B5-9B02-76FA-7ED3DC3C2A0F}" dt="2022-11-07T05:51:17.966" v="18" actId="1076"/>
      <pc:docMkLst>
        <pc:docMk/>
      </pc:docMkLst>
      <pc:sldChg chg="modSp">
        <pc:chgData name="Saurabh Srivastava8" userId="S::saurabh.srivastava8_techmahindra.com#ext#@dsmsinochem.onmicrosoft.com::ac65aebb-8eae-49b6-a5cb-370b72e6e357" providerId="AD" clId="Web-{A24E6E5B-89B5-9B02-76FA-7ED3DC3C2A0F}" dt="2022-11-07T05:51:17.966" v="18" actId="1076"/>
        <pc:sldMkLst>
          <pc:docMk/>
          <pc:sldMk cId="783643549" sldId="2147470920"/>
        </pc:sldMkLst>
        <pc:spChg chg="mod">
          <ac:chgData name="Saurabh Srivastava8" userId="S::saurabh.srivastava8_techmahindra.com#ext#@dsmsinochem.onmicrosoft.com::ac65aebb-8eae-49b6-a5cb-370b72e6e357" providerId="AD" clId="Web-{A24E6E5B-89B5-9B02-76FA-7ED3DC3C2A0F}" dt="2022-11-07T05:51:17.966" v="18" actId="1076"/>
          <ac:spMkLst>
            <pc:docMk/>
            <pc:sldMk cId="783643549" sldId="2147470920"/>
            <ac:spMk id="6" creationId="{00000000-0000-0000-0000-000000000000}"/>
          </ac:spMkLst>
        </pc:spChg>
      </pc:sldChg>
    </pc:docChg>
  </pc:docChgLst>
  <pc:docChgLst>
    <pc:chgData name="Saurabh Srivastava8" userId="S::saurabh.srivastava8_techmahindra.com#ext#@dsmsinochem.onmicrosoft.com::ac65aebb-8eae-49b6-a5cb-370b72e6e357" providerId="AD" clId="Web-{4FF1F299-11EB-71C1-6D82-4D7A6F462C04}"/>
    <pc:docChg chg="modSld">
      <pc:chgData name="Saurabh Srivastava8" userId="S::saurabh.srivastava8_techmahindra.com#ext#@dsmsinochem.onmicrosoft.com::ac65aebb-8eae-49b6-a5cb-370b72e6e357" providerId="AD" clId="Web-{4FF1F299-11EB-71C1-6D82-4D7A6F462C04}" dt="2022-11-07T08:20:39.689" v="44" actId="1076"/>
      <pc:docMkLst>
        <pc:docMk/>
      </pc:docMkLst>
      <pc:sldChg chg="addSp delSp modSp">
        <pc:chgData name="Saurabh Srivastava8" userId="S::saurabh.srivastava8_techmahindra.com#ext#@dsmsinochem.onmicrosoft.com::ac65aebb-8eae-49b6-a5cb-370b72e6e357" providerId="AD" clId="Web-{4FF1F299-11EB-71C1-6D82-4D7A6F462C04}" dt="2022-11-07T08:20:39.689" v="44" actId="1076"/>
        <pc:sldMkLst>
          <pc:docMk/>
          <pc:sldMk cId="1026112993" sldId="2147470992"/>
        </pc:sldMkLst>
        <pc:spChg chg="mod">
          <ac:chgData name="Saurabh Srivastava8" userId="S::saurabh.srivastava8_techmahindra.com#ext#@dsmsinochem.onmicrosoft.com::ac65aebb-8eae-49b6-a5cb-370b72e6e357" providerId="AD" clId="Web-{4FF1F299-11EB-71C1-6D82-4D7A6F462C04}" dt="2022-11-07T08:20:16.454" v="36" actId="20577"/>
          <ac:spMkLst>
            <pc:docMk/>
            <pc:sldMk cId="1026112993" sldId="2147470992"/>
            <ac:spMk id="204" creationId="{8464BF30-48D6-404B-B529-64F76C876966}"/>
          </ac:spMkLst>
        </pc:spChg>
        <pc:spChg chg="mod">
          <ac:chgData name="Saurabh Srivastava8" userId="S::saurabh.srivastava8_techmahindra.com#ext#@dsmsinochem.onmicrosoft.com::ac65aebb-8eae-49b6-a5cb-370b72e6e357" providerId="AD" clId="Web-{4FF1F299-11EB-71C1-6D82-4D7A6F462C04}" dt="2022-11-07T08:18:48.326" v="18" actId="1076"/>
          <ac:spMkLst>
            <pc:docMk/>
            <pc:sldMk cId="1026112993" sldId="2147470992"/>
            <ac:spMk id="236" creationId="{5D91287E-7BEA-4F2E-A8D7-88E46A324752}"/>
          </ac:spMkLst>
        </pc:spChg>
        <pc:picChg chg="add mod">
          <ac:chgData name="Saurabh Srivastava8" userId="S::saurabh.srivastava8_techmahindra.com#ext#@dsmsinochem.onmicrosoft.com::ac65aebb-8eae-49b6-a5cb-370b72e6e357" providerId="AD" clId="Web-{4FF1F299-11EB-71C1-6D82-4D7A6F462C04}" dt="2022-11-07T08:20:30.861" v="40" actId="14100"/>
          <ac:picMkLst>
            <pc:docMk/>
            <pc:sldMk cId="1026112993" sldId="2147470992"/>
            <ac:picMk id="2" creationId="{88736AF7-77F9-686F-5855-327FB950BEB3}"/>
          </ac:picMkLst>
        </pc:picChg>
        <pc:picChg chg="add mod">
          <ac:chgData name="Saurabh Srivastava8" userId="S::saurabh.srivastava8_techmahindra.com#ext#@dsmsinochem.onmicrosoft.com::ac65aebb-8eae-49b6-a5cb-370b72e6e357" providerId="AD" clId="Web-{4FF1F299-11EB-71C1-6D82-4D7A6F462C04}" dt="2022-11-07T08:20:39.689" v="44" actId="1076"/>
          <ac:picMkLst>
            <pc:docMk/>
            <pc:sldMk cId="1026112993" sldId="2147470992"/>
            <ac:picMk id="3" creationId="{20F42A3D-0FDD-B984-35DD-D50F50610939}"/>
          </ac:picMkLst>
        </pc:picChg>
        <pc:picChg chg="add del">
          <ac:chgData name="Saurabh Srivastava8" userId="S::saurabh.srivastava8_techmahindra.com#ext#@dsmsinochem.onmicrosoft.com::ac65aebb-8eae-49b6-a5cb-370b72e6e357" providerId="AD" clId="Web-{4FF1F299-11EB-71C1-6D82-4D7A6F462C04}" dt="2022-11-07T08:20:35.611" v="43"/>
          <ac:picMkLst>
            <pc:docMk/>
            <pc:sldMk cId="1026112993" sldId="2147470992"/>
            <ac:picMk id="4" creationId="{2E2BDD22-0C86-EC17-F5D1-2A3866FA0D81}"/>
          </ac:picMkLst>
        </pc:picChg>
        <pc:picChg chg="del">
          <ac:chgData name="Saurabh Srivastava8" userId="S::saurabh.srivastava8_techmahindra.com#ext#@dsmsinochem.onmicrosoft.com::ac65aebb-8eae-49b6-a5cb-370b72e6e357" providerId="AD" clId="Web-{4FF1F299-11EB-71C1-6D82-4D7A6F462C04}" dt="2022-11-07T08:18:55.170" v="19"/>
          <ac:picMkLst>
            <pc:docMk/>
            <pc:sldMk cId="1026112993" sldId="2147470992"/>
            <ac:picMk id="226" creationId="{CEC0342D-3FB8-4477-8FB5-F439BF876608}"/>
          </ac:picMkLst>
        </pc:picChg>
        <pc:picChg chg="del">
          <ac:chgData name="Saurabh Srivastava8" userId="S::saurabh.srivastava8_techmahindra.com#ext#@dsmsinochem.onmicrosoft.com::ac65aebb-8eae-49b6-a5cb-370b72e6e357" providerId="AD" clId="Web-{4FF1F299-11EB-71C1-6D82-4D7A6F462C04}" dt="2022-11-07T08:19:59.266" v="26"/>
          <ac:picMkLst>
            <pc:docMk/>
            <pc:sldMk cId="1026112993" sldId="2147470992"/>
            <ac:picMk id="251" creationId="{AE5D8BB8-D8FE-44E1-8FDC-5362980689A0}"/>
          </ac:picMkLst>
        </pc:picChg>
        <pc:picChg chg="mod">
          <ac:chgData name="Saurabh Srivastava8" userId="S::saurabh.srivastava8_techmahindra.com#ext#@dsmsinochem.onmicrosoft.com::ac65aebb-8eae-49b6-a5cb-370b72e6e357" providerId="AD" clId="Web-{4FF1F299-11EB-71C1-6D82-4D7A6F462C04}" dt="2022-11-07T08:20:20.720" v="37" actId="1076"/>
          <ac:picMkLst>
            <pc:docMk/>
            <pc:sldMk cId="1026112993" sldId="2147470992"/>
            <ac:picMk id="262" creationId="{15521052-392B-49F4-97CD-243DA2B36BD8}"/>
          </ac:picMkLst>
        </pc:picChg>
      </pc:sldChg>
    </pc:docChg>
  </pc:docChgLst>
  <pc:docChgLst>
    <pc:chgData name="Saurabh Srivastava8" userId="S::saurabh.srivastava8_techmahindra.com#ext#@dsmsinochem.onmicrosoft.com::ac65aebb-8eae-49b6-a5cb-370b72e6e357" providerId="AD" clId="Web-{F8207952-80ED-424E-A3A1-3E8EDAA978EB}"/>
    <pc:docChg chg="modSld">
      <pc:chgData name="Saurabh Srivastava8" userId="S::saurabh.srivastava8_techmahindra.com#ext#@dsmsinochem.onmicrosoft.com::ac65aebb-8eae-49b6-a5cb-370b72e6e357" providerId="AD" clId="Web-{F8207952-80ED-424E-A3A1-3E8EDAA978EB}" dt="2022-11-04T05:49:37.366" v="2594"/>
      <pc:docMkLst>
        <pc:docMk/>
      </pc:docMkLst>
      <pc:sldChg chg="modSp">
        <pc:chgData name="Saurabh Srivastava8" userId="S::saurabh.srivastava8_techmahindra.com#ext#@dsmsinochem.onmicrosoft.com::ac65aebb-8eae-49b6-a5cb-370b72e6e357" providerId="AD" clId="Web-{F8207952-80ED-424E-A3A1-3E8EDAA978EB}" dt="2022-11-04T05:49:37.366" v="2594"/>
        <pc:sldMkLst>
          <pc:docMk/>
          <pc:sldMk cId="3052551894" sldId="2147470998"/>
        </pc:sldMkLst>
        <pc:graphicFrameChg chg="mod modGraphic">
          <ac:chgData name="Saurabh Srivastava8" userId="S::saurabh.srivastava8_techmahindra.com#ext#@dsmsinochem.onmicrosoft.com::ac65aebb-8eae-49b6-a5cb-370b72e6e357" providerId="AD" clId="Web-{F8207952-80ED-424E-A3A1-3E8EDAA978EB}" dt="2022-11-04T05:49:37.366" v="2594"/>
          <ac:graphicFrameMkLst>
            <pc:docMk/>
            <pc:sldMk cId="3052551894" sldId="2147470998"/>
            <ac:graphicFrameMk id="3" creationId="{B7976285-F875-DD36-EC1D-8427E4B98964}"/>
          </ac:graphicFrameMkLst>
        </pc:graphicFrameChg>
      </pc:sldChg>
    </pc:docChg>
  </pc:docChgLst>
  <pc:docChgLst>
    <pc:chgData name="Santosh Goswami" userId="S::santosh.goswami_techmahindra.com#ext#@dsmsinochem.onmicrosoft.com::2d7a490c-5699-4686-b7f5-e3895a0e240f" providerId="AD" clId="Web-{D17BF98A-D79E-D1A2-F36D-FD958FA5BEC6}"/>
    <pc:docChg chg="">
      <pc:chgData name="Santosh Goswami" userId="S::santosh.goswami_techmahindra.com#ext#@dsmsinochem.onmicrosoft.com::2d7a490c-5699-4686-b7f5-e3895a0e240f" providerId="AD" clId="Web-{D17BF98A-D79E-D1A2-F36D-FD958FA5BEC6}" dt="2022-11-10T07:36:32.609" v="0"/>
      <pc:docMkLst>
        <pc:docMk/>
      </pc:docMkLst>
      <pc:sldChg chg="delCm">
        <pc:chgData name="Santosh Goswami" userId="S::santosh.goswami_techmahindra.com#ext#@dsmsinochem.onmicrosoft.com::2d7a490c-5699-4686-b7f5-e3895a0e240f" providerId="AD" clId="Web-{D17BF98A-D79E-D1A2-F36D-FD958FA5BEC6}" dt="2022-11-10T07:36:32.609" v="0"/>
        <pc:sldMkLst>
          <pc:docMk/>
          <pc:sldMk cId="3589858938" sldId="2147470989"/>
        </pc:sldMkLst>
      </pc:sldChg>
    </pc:docChg>
  </pc:docChgLst>
  <pc:docChgLst>
    <pc:chgData name="Tarun Verma1" userId="S::tv00896919_techmahindra.com#ext#@dsmsinochem.onmicrosoft.com::a6d3db4f-81d2-478d-8c15-2bfdc080e0b7" providerId="AD" clId="Web-{37D1F9F3-7870-AF3B-87A6-788ABFE5FD85}"/>
    <pc:docChg chg="modSld">
      <pc:chgData name="Tarun Verma1" userId="S::tv00896919_techmahindra.com#ext#@dsmsinochem.onmicrosoft.com::a6d3db4f-81d2-478d-8c15-2bfdc080e0b7" providerId="AD" clId="Web-{37D1F9F3-7870-AF3B-87A6-788ABFE5FD85}" dt="2022-11-09T12:19:16.399" v="34"/>
      <pc:docMkLst>
        <pc:docMk/>
      </pc:docMkLst>
      <pc:sldChg chg="modSp">
        <pc:chgData name="Tarun Verma1" userId="S::tv00896919_techmahindra.com#ext#@dsmsinochem.onmicrosoft.com::a6d3db4f-81d2-478d-8c15-2bfdc080e0b7" providerId="AD" clId="Web-{37D1F9F3-7870-AF3B-87A6-788ABFE5FD85}" dt="2022-11-09T12:16:58.484" v="33" actId="14100"/>
        <pc:sldMkLst>
          <pc:docMk/>
          <pc:sldMk cId="4063570211" sldId="2147470985"/>
        </pc:sldMkLst>
        <pc:spChg chg="mod">
          <ac:chgData name="Tarun Verma1" userId="S::tv00896919_techmahindra.com#ext#@dsmsinochem.onmicrosoft.com::a6d3db4f-81d2-478d-8c15-2bfdc080e0b7" providerId="AD" clId="Web-{37D1F9F3-7870-AF3B-87A6-788ABFE5FD85}" dt="2022-11-09T12:16:49.452" v="32" actId="14100"/>
          <ac:spMkLst>
            <pc:docMk/>
            <pc:sldMk cId="4063570211" sldId="2147470985"/>
            <ac:spMk id="10" creationId="{B035339F-85A8-B693-3ACE-87B392F91EE7}"/>
          </ac:spMkLst>
        </pc:spChg>
        <pc:spChg chg="mod">
          <ac:chgData name="Tarun Verma1" userId="S::tv00896919_techmahindra.com#ext#@dsmsinochem.onmicrosoft.com::a6d3db4f-81d2-478d-8c15-2bfdc080e0b7" providerId="AD" clId="Web-{37D1F9F3-7870-AF3B-87A6-788ABFE5FD85}" dt="2022-11-09T12:16:58.484" v="33" actId="14100"/>
          <ac:spMkLst>
            <pc:docMk/>
            <pc:sldMk cId="4063570211" sldId="2147470985"/>
            <ac:spMk id="17" creationId="{09A93A4D-5AFF-8BA6-29A2-07738658EE73}"/>
          </ac:spMkLst>
        </pc:spChg>
      </pc:sldChg>
      <pc:sldChg chg="modSp">
        <pc:chgData name="Tarun Verma1" userId="S::tv00896919_techmahindra.com#ext#@dsmsinochem.onmicrosoft.com::a6d3db4f-81d2-478d-8c15-2bfdc080e0b7" providerId="AD" clId="Web-{37D1F9F3-7870-AF3B-87A6-788ABFE5FD85}" dt="2022-11-09T12:19:16.399" v="34"/>
        <pc:sldMkLst>
          <pc:docMk/>
          <pc:sldMk cId="3052551894" sldId="2147470998"/>
        </pc:sldMkLst>
        <pc:graphicFrameChg chg="mod modGraphic">
          <ac:chgData name="Tarun Verma1" userId="S::tv00896919_techmahindra.com#ext#@dsmsinochem.onmicrosoft.com::a6d3db4f-81d2-478d-8c15-2bfdc080e0b7" providerId="AD" clId="Web-{37D1F9F3-7870-AF3B-87A6-788ABFE5FD85}" dt="2022-11-09T12:19:16.399" v="34"/>
          <ac:graphicFrameMkLst>
            <pc:docMk/>
            <pc:sldMk cId="3052551894" sldId="2147470998"/>
            <ac:graphicFrameMk id="3" creationId="{B7976285-F875-DD36-EC1D-8427E4B98964}"/>
          </ac:graphicFrameMkLst>
        </pc:graphicFrameChg>
      </pc:sldChg>
    </pc:docChg>
  </pc:docChgLst>
  <pc:docChgLst>
    <pc:chgData name="Saurabh Nandavar" userId="S::sn00903674_techmahindra.com#ext#@dsmsinochem.onmicrosoft.com::e61ccf00-8ffc-4f9e-bfed-7074aff7b5fb" providerId="AD" clId="Web-{B728D3E2-2911-03BD-6550-A08161B83FFF}"/>
    <pc:docChg chg="modSld">
      <pc:chgData name="Saurabh Nandavar" userId="S::sn00903674_techmahindra.com#ext#@dsmsinochem.onmicrosoft.com::e61ccf00-8ffc-4f9e-bfed-7074aff7b5fb" providerId="AD" clId="Web-{B728D3E2-2911-03BD-6550-A08161B83FFF}" dt="2022-11-09T05:15:42.780" v="44" actId="1076"/>
      <pc:docMkLst>
        <pc:docMk/>
      </pc:docMkLst>
      <pc:sldChg chg="delSp modSp">
        <pc:chgData name="Saurabh Nandavar" userId="S::sn00903674_techmahindra.com#ext#@dsmsinochem.onmicrosoft.com::e61ccf00-8ffc-4f9e-bfed-7074aff7b5fb" providerId="AD" clId="Web-{B728D3E2-2911-03BD-6550-A08161B83FFF}" dt="2022-11-09T05:15:42.780" v="44" actId="1076"/>
        <pc:sldMkLst>
          <pc:docMk/>
          <pc:sldMk cId="2742288164" sldId="2147470996"/>
        </pc:sldMkLst>
        <pc:spChg chg="mod">
          <ac:chgData name="Saurabh Nandavar" userId="S::sn00903674_techmahindra.com#ext#@dsmsinochem.onmicrosoft.com::e61ccf00-8ffc-4f9e-bfed-7074aff7b5fb" providerId="AD" clId="Web-{B728D3E2-2911-03BD-6550-A08161B83FFF}" dt="2022-11-09T05:15:42.780" v="44" actId="1076"/>
          <ac:spMkLst>
            <pc:docMk/>
            <pc:sldMk cId="2742288164" sldId="2147470996"/>
            <ac:spMk id="73" creationId="{00000000-0000-0000-0000-000000000000}"/>
          </ac:spMkLst>
        </pc:spChg>
        <pc:spChg chg="del mod">
          <ac:chgData name="Saurabh Nandavar" userId="S::sn00903674_techmahindra.com#ext#@dsmsinochem.onmicrosoft.com::e61ccf00-8ffc-4f9e-bfed-7074aff7b5fb" providerId="AD" clId="Web-{B728D3E2-2911-03BD-6550-A08161B83FFF}" dt="2022-11-09T05:06:04.587" v="6"/>
          <ac:spMkLst>
            <pc:docMk/>
            <pc:sldMk cId="2742288164" sldId="2147470996"/>
            <ac:spMk id="79" creationId="{00000000-0000-0000-0000-000000000000}"/>
          </ac:spMkLst>
        </pc:spChg>
        <pc:spChg chg="del">
          <ac:chgData name="Saurabh Nandavar" userId="S::sn00903674_techmahindra.com#ext#@dsmsinochem.onmicrosoft.com::e61ccf00-8ffc-4f9e-bfed-7074aff7b5fb" providerId="AD" clId="Web-{B728D3E2-2911-03BD-6550-A08161B83FFF}" dt="2022-11-09T05:05:55.540" v="0"/>
          <ac:spMkLst>
            <pc:docMk/>
            <pc:sldMk cId="2742288164" sldId="2147470996"/>
            <ac:spMk id="84" creationId="{00000000-0000-0000-0000-000000000000}"/>
          </ac:spMkLst>
        </pc:spChg>
        <pc:spChg chg="mod">
          <ac:chgData name="Saurabh Nandavar" userId="S::sn00903674_techmahindra.com#ext#@dsmsinochem.onmicrosoft.com::e61ccf00-8ffc-4f9e-bfed-7074aff7b5fb" providerId="AD" clId="Web-{B728D3E2-2911-03BD-6550-A08161B83FFF}" dt="2022-11-09T05:06:31.807" v="35" actId="1076"/>
          <ac:spMkLst>
            <pc:docMk/>
            <pc:sldMk cId="2742288164" sldId="2147470996"/>
            <ac:spMk id="85" creationId="{00000000-0000-0000-0000-000000000000}"/>
          </ac:spMkLst>
        </pc:spChg>
        <pc:spChg chg="mod">
          <ac:chgData name="Saurabh Nandavar" userId="S::sn00903674_techmahindra.com#ext#@dsmsinochem.onmicrosoft.com::e61ccf00-8ffc-4f9e-bfed-7074aff7b5fb" providerId="AD" clId="Web-{B728D3E2-2911-03BD-6550-A08161B83FFF}" dt="2022-11-09T05:06:31.822" v="36" actId="1076"/>
          <ac:spMkLst>
            <pc:docMk/>
            <pc:sldMk cId="2742288164" sldId="2147470996"/>
            <ac:spMk id="86" creationId="{00000000-0000-0000-0000-000000000000}"/>
          </ac:spMkLst>
        </pc:spChg>
        <pc:spChg chg="mod">
          <ac:chgData name="Saurabh Nandavar" userId="S::sn00903674_techmahindra.com#ext#@dsmsinochem.onmicrosoft.com::e61ccf00-8ffc-4f9e-bfed-7074aff7b5fb" providerId="AD" clId="Web-{B728D3E2-2911-03BD-6550-A08161B83FFF}" dt="2022-11-09T05:06:31.853" v="37" actId="1076"/>
          <ac:spMkLst>
            <pc:docMk/>
            <pc:sldMk cId="2742288164" sldId="2147470996"/>
            <ac:spMk id="87" creationId="{00000000-0000-0000-0000-000000000000}"/>
          </ac:spMkLst>
        </pc:spChg>
        <pc:spChg chg="mod">
          <ac:chgData name="Saurabh Nandavar" userId="S::sn00903674_techmahindra.com#ext#@dsmsinochem.onmicrosoft.com::e61ccf00-8ffc-4f9e-bfed-7074aff7b5fb" providerId="AD" clId="Web-{B728D3E2-2911-03BD-6550-A08161B83FFF}" dt="2022-11-09T05:06:31.869" v="38" actId="1076"/>
          <ac:spMkLst>
            <pc:docMk/>
            <pc:sldMk cId="2742288164" sldId="2147470996"/>
            <ac:spMk id="88" creationId="{00000000-0000-0000-0000-000000000000}"/>
          </ac:spMkLst>
        </pc:spChg>
        <pc:spChg chg="mod">
          <ac:chgData name="Saurabh Nandavar" userId="S::sn00903674_techmahindra.com#ext#@dsmsinochem.onmicrosoft.com::e61ccf00-8ffc-4f9e-bfed-7074aff7b5fb" providerId="AD" clId="Web-{B728D3E2-2911-03BD-6550-A08161B83FFF}" dt="2022-11-09T05:06:31.900" v="39" actId="1076"/>
          <ac:spMkLst>
            <pc:docMk/>
            <pc:sldMk cId="2742288164" sldId="2147470996"/>
            <ac:spMk id="89" creationId="{00000000-0000-0000-0000-000000000000}"/>
          </ac:spMkLst>
        </pc:spChg>
        <pc:spChg chg="mod">
          <ac:chgData name="Saurabh Nandavar" userId="S::sn00903674_techmahindra.com#ext#@dsmsinochem.onmicrosoft.com::e61ccf00-8ffc-4f9e-bfed-7074aff7b5fb" providerId="AD" clId="Web-{B728D3E2-2911-03BD-6550-A08161B83FFF}" dt="2022-11-09T05:06:31.916" v="40" actId="1076"/>
          <ac:spMkLst>
            <pc:docMk/>
            <pc:sldMk cId="2742288164" sldId="2147470996"/>
            <ac:spMk id="91" creationId="{00000000-0000-0000-0000-000000000000}"/>
          </ac:spMkLst>
        </pc:spChg>
        <pc:spChg chg="mod">
          <ac:chgData name="Saurabh Nandavar" userId="S::sn00903674_techmahindra.com#ext#@dsmsinochem.onmicrosoft.com::e61ccf00-8ffc-4f9e-bfed-7074aff7b5fb" providerId="AD" clId="Web-{B728D3E2-2911-03BD-6550-A08161B83FFF}" dt="2022-11-09T05:06:31.947" v="41" actId="1076"/>
          <ac:spMkLst>
            <pc:docMk/>
            <pc:sldMk cId="2742288164" sldId="2147470996"/>
            <ac:spMk id="92" creationId="{00000000-0000-0000-0000-000000000000}"/>
          </ac:spMkLst>
        </pc:spChg>
        <pc:spChg chg="del">
          <ac:chgData name="Saurabh Nandavar" userId="S::sn00903674_techmahindra.com#ext#@dsmsinochem.onmicrosoft.com::e61ccf00-8ffc-4f9e-bfed-7074aff7b5fb" providerId="AD" clId="Web-{B728D3E2-2911-03BD-6550-A08161B83FFF}" dt="2022-11-09T05:06:01.696" v="4"/>
          <ac:spMkLst>
            <pc:docMk/>
            <pc:sldMk cId="2742288164" sldId="2147470996"/>
            <ac:spMk id="108" creationId="{00000000-0000-0000-0000-000000000000}"/>
          </ac:spMkLst>
        </pc:spChg>
        <pc:spChg chg="mod">
          <ac:chgData name="Saurabh Nandavar" userId="S::sn00903674_techmahindra.com#ext#@dsmsinochem.onmicrosoft.com::e61ccf00-8ffc-4f9e-bfed-7074aff7b5fb" providerId="AD" clId="Web-{B728D3E2-2911-03BD-6550-A08161B83FFF}" dt="2022-11-09T05:06:31.150" v="7" actId="1076"/>
          <ac:spMkLst>
            <pc:docMk/>
            <pc:sldMk cId="2742288164" sldId="2147470996"/>
            <ac:spMk id="109" creationId="{00000000-0000-0000-0000-000000000000}"/>
          </ac:spMkLst>
        </pc:spChg>
        <pc:spChg chg="mod">
          <ac:chgData name="Saurabh Nandavar" userId="S::sn00903674_techmahindra.com#ext#@dsmsinochem.onmicrosoft.com::e61ccf00-8ffc-4f9e-bfed-7074aff7b5fb" providerId="AD" clId="Web-{B728D3E2-2911-03BD-6550-A08161B83FFF}" dt="2022-11-09T05:06:31.181" v="8" actId="1076"/>
          <ac:spMkLst>
            <pc:docMk/>
            <pc:sldMk cId="2742288164" sldId="2147470996"/>
            <ac:spMk id="110" creationId="{00000000-0000-0000-0000-000000000000}"/>
          </ac:spMkLst>
        </pc:spChg>
        <pc:spChg chg="mod">
          <ac:chgData name="Saurabh Nandavar" userId="S::sn00903674_techmahindra.com#ext#@dsmsinochem.onmicrosoft.com::e61ccf00-8ffc-4f9e-bfed-7074aff7b5fb" providerId="AD" clId="Web-{B728D3E2-2911-03BD-6550-A08161B83FFF}" dt="2022-11-09T05:06:31.197" v="9" actId="1076"/>
          <ac:spMkLst>
            <pc:docMk/>
            <pc:sldMk cId="2742288164" sldId="2147470996"/>
            <ac:spMk id="111" creationId="{00000000-0000-0000-0000-000000000000}"/>
          </ac:spMkLst>
        </pc:spChg>
        <pc:spChg chg="mod">
          <ac:chgData name="Saurabh Nandavar" userId="S::sn00903674_techmahindra.com#ext#@dsmsinochem.onmicrosoft.com::e61ccf00-8ffc-4f9e-bfed-7074aff7b5fb" providerId="AD" clId="Web-{B728D3E2-2911-03BD-6550-A08161B83FFF}" dt="2022-11-09T05:06:31.213" v="10" actId="1076"/>
          <ac:spMkLst>
            <pc:docMk/>
            <pc:sldMk cId="2742288164" sldId="2147470996"/>
            <ac:spMk id="112" creationId="{00000000-0000-0000-0000-000000000000}"/>
          </ac:spMkLst>
        </pc:spChg>
        <pc:spChg chg="mod">
          <ac:chgData name="Saurabh Nandavar" userId="S::sn00903674_techmahindra.com#ext#@dsmsinochem.onmicrosoft.com::e61ccf00-8ffc-4f9e-bfed-7074aff7b5fb" providerId="AD" clId="Web-{B728D3E2-2911-03BD-6550-A08161B83FFF}" dt="2022-11-09T05:06:31.244" v="11" actId="1076"/>
          <ac:spMkLst>
            <pc:docMk/>
            <pc:sldMk cId="2742288164" sldId="2147470996"/>
            <ac:spMk id="113" creationId="{00000000-0000-0000-0000-000000000000}"/>
          </ac:spMkLst>
        </pc:spChg>
        <pc:spChg chg="mod">
          <ac:chgData name="Saurabh Nandavar" userId="S::sn00903674_techmahindra.com#ext#@dsmsinochem.onmicrosoft.com::e61ccf00-8ffc-4f9e-bfed-7074aff7b5fb" providerId="AD" clId="Web-{B728D3E2-2911-03BD-6550-A08161B83FFF}" dt="2022-11-09T05:06:31.260" v="12" actId="1076"/>
          <ac:spMkLst>
            <pc:docMk/>
            <pc:sldMk cId="2742288164" sldId="2147470996"/>
            <ac:spMk id="114" creationId="{00000000-0000-0000-0000-000000000000}"/>
          </ac:spMkLst>
        </pc:spChg>
        <pc:spChg chg="mod">
          <ac:chgData name="Saurabh Nandavar" userId="S::sn00903674_techmahindra.com#ext#@dsmsinochem.onmicrosoft.com::e61ccf00-8ffc-4f9e-bfed-7074aff7b5fb" providerId="AD" clId="Web-{B728D3E2-2911-03BD-6550-A08161B83FFF}" dt="2022-11-09T05:09:18.969" v="43" actId="20577"/>
          <ac:spMkLst>
            <pc:docMk/>
            <pc:sldMk cId="2742288164" sldId="2147470996"/>
            <ac:spMk id="115" creationId="{00000000-0000-0000-0000-000000000000}"/>
          </ac:spMkLst>
        </pc:spChg>
        <pc:spChg chg="mod">
          <ac:chgData name="Saurabh Nandavar" userId="S::sn00903674_techmahindra.com#ext#@dsmsinochem.onmicrosoft.com::e61ccf00-8ffc-4f9e-bfed-7074aff7b5fb" providerId="AD" clId="Web-{B728D3E2-2911-03BD-6550-A08161B83FFF}" dt="2022-11-09T05:06:31.306" v="14" actId="1076"/>
          <ac:spMkLst>
            <pc:docMk/>
            <pc:sldMk cId="2742288164" sldId="2147470996"/>
            <ac:spMk id="116" creationId="{00000000-0000-0000-0000-000000000000}"/>
          </ac:spMkLst>
        </pc:spChg>
        <pc:spChg chg="mod">
          <ac:chgData name="Saurabh Nandavar" userId="S::sn00903674_techmahindra.com#ext#@dsmsinochem.onmicrosoft.com::e61ccf00-8ffc-4f9e-bfed-7074aff7b5fb" providerId="AD" clId="Web-{B728D3E2-2911-03BD-6550-A08161B83FFF}" dt="2022-11-09T05:06:31.338" v="15" actId="1076"/>
          <ac:spMkLst>
            <pc:docMk/>
            <pc:sldMk cId="2742288164" sldId="2147470996"/>
            <ac:spMk id="117" creationId="{00000000-0000-0000-0000-000000000000}"/>
          </ac:spMkLst>
        </pc:spChg>
        <pc:spChg chg="mod">
          <ac:chgData name="Saurabh Nandavar" userId="S::sn00903674_techmahindra.com#ext#@dsmsinochem.onmicrosoft.com::e61ccf00-8ffc-4f9e-bfed-7074aff7b5fb" providerId="AD" clId="Web-{B728D3E2-2911-03BD-6550-A08161B83FFF}" dt="2022-11-09T05:06:31.353" v="16" actId="1076"/>
          <ac:spMkLst>
            <pc:docMk/>
            <pc:sldMk cId="2742288164" sldId="2147470996"/>
            <ac:spMk id="118" creationId="{00000000-0000-0000-0000-000000000000}"/>
          </ac:spMkLst>
        </pc:spChg>
        <pc:spChg chg="mod">
          <ac:chgData name="Saurabh Nandavar" userId="S::sn00903674_techmahindra.com#ext#@dsmsinochem.onmicrosoft.com::e61ccf00-8ffc-4f9e-bfed-7074aff7b5fb" providerId="AD" clId="Web-{B728D3E2-2911-03BD-6550-A08161B83FFF}" dt="2022-11-09T05:06:31.385" v="17" actId="1076"/>
          <ac:spMkLst>
            <pc:docMk/>
            <pc:sldMk cId="2742288164" sldId="2147470996"/>
            <ac:spMk id="122" creationId="{00000000-0000-0000-0000-000000000000}"/>
          </ac:spMkLst>
        </pc:spChg>
        <pc:spChg chg="mod">
          <ac:chgData name="Saurabh Nandavar" userId="S::sn00903674_techmahindra.com#ext#@dsmsinochem.onmicrosoft.com::e61ccf00-8ffc-4f9e-bfed-7074aff7b5fb" providerId="AD" clId="Web-{B728D3E2-2911-03BD-6550-A08161B83FFF}" dt="2022-11-09T05:06:31.400" v="18" actId="1076"/>
          <ac:spMkLst>
            <pc:docMk/>
            <pc:sldMk cId="2742288164" sldId="2147470996"/>
            <ac:spMk id="123" creationId="{00000000-0000-0000-0000-000000000000}"/>
          </ac:spMkLst>
        </pc:spChg>
        <pc:spChg chg="mod">
          <ac:chgData name="Saurabh Nandavar" userId="S::sn00903674_techmahindra.com#ext#@dsmsinochem.onmicrosoft.com::e61ccf00-8ffc-4f9e-bfed-7074aff7b5fb" providerId="AD" clId="Web-{B728D3E2-2911-03BD-6550-A08161B83FFF}" dt="2022-11-09T05:06:31.431" v="19" actId="1076"/>
          <ac:spMkLst>
            <pc:docMk/>
            <pc:sldMk cId="2742288164" sldId="2147470996"/>
            <ac:spMk id="124" creationId="{00000000-0000-0000-0000-000000000000}"/>
          </ac:spMkLst>
        </pc:spChg>
        <pc:spChg chg="mod">
          <ac:chgData name="Saurabh Nandavar" userId="S::sn00903674_techmahindra.com#ext#@dsmsinochem.onmicrosoft.com::e61ccf00-8ffc-4f9e-bfed-7074aff7b5fb" providerId="AD" clId="Web-{B728D3E2-2911-03BD-6550-A08161B83FFF}" dt="2022-11-09T05:06:31.447" v="20" actId="1076"/>
          <ac:spMkLst>
            <pc:docMk/>
            <pc:sldMk cId="2742288164" sldId="2147470996"/>
            <ac:spMk id="125" creationId="{00000000-0000-0000-0000-000000000000}"/>
          </ac:spMkLst>
        </pc:spChg>
        <pc:spChg chg="del mod">
          <ac:chgData name="Saurabh Nandavar" userId="S::sn00903674_techmahindra.com#ext#@dsmsinochem.onmicrosoft.com::e61ccf00-8ffc-4f9e-bfed-7074aff7b5fb" providerId="AD" clId="Web-{B728D3E2-2911-03BD-6550-A08161B83FFF}" dt="2022-11-09T05:05:59.071" v="2"/>
          <ac:spMkLst>
            <pc:docMk/>
            <pc:sldMk cId="2742288164" sldId="2147470996"/>
            <ac:spMk id="138" creationId="{00000000-0000-0000-0000-000000000000}"/>
          </ac:spMkLst>
        </pc:spChg>
        <pc:spChg chg="mod">
          <ac:chgData name="Saurabh Nandavar" userId="S::sn00903674_techmahindra.com#ext#@dsmsinochem.onmicrosoft.com::e61ccf00-8ffc-4f9e-bfed-7074aff7b5fb" providerId="AD" clId="Web-{B728D3E2-2911-03BD-6550-A08161B83FFF}" dt="2022-11-09T05:06:31.478" v="21" actId="1076"/>
          <ac:spMkLst>
            <pc:docMk/>
            <pc:sldMk cId="2742288164" sldId="2147470996"/>
            <ac:spMk id="140" creationId="{00000000-0000-0000-0000-000000000000}"/>
          </ac:spMkLst>
        </pc:spChg>
        <pc:spChg chg="mod">
          <ac:chgData name="Saurabh Nandavar" userId="S::sn00903674_techmahindra.com#ext#@dsmsinochem.onmicrosoft.com::e61ccf00-8ffc-4f9e-bfed-7074aff7b5fb" providerId="AD" clId="Web-{B728D3E2-2911-03BD-6550-A08161B83FFF}" dt="2022-11-09T05:06:31.494" v="22" actId="1076"/>
          <ac:spMkLst>
            <pc:docMk/>
            <pc:sldMk cId="2742288164" sldId="2147470996"/>
            <ac:spMk id="142" creationId="{00000000-0000-0000-0000-000000000000}"/>
          </ac:spMkLst>
        </pc:spChg>
        <pc:spChg chg="mod">
          <ac:chgData name="Saurabh Nandavar" userId="S::sn00903674_techmahindra.com#ext#@dsmsinochem.onmicrosoft.com::e61ccf00-8ffc-4f9e-bfed-7074aff7b5fb" providerId="AD" clId="Web-{B728D3E2-2911-03BD-6550-A08161B83FFF}" dt="2022-11-09T05:06:31.525" v="23" actId="1076"/>
          <ac:spMkLst>
            <pc:docMk/>
            <pc:sldMk cId="2742288164" sldId="2147470996"/>
            <ac:spMk id="144" creationId="{00000000-0000-0000-0000-000000000000}"/>
          </ac:spMkLst>
        </pc:spChg>
        <pc:spChg chg="mod">
          <ac:chgData name="Saurabh Nandavar" userId="S::sn00903674_techmahindra.com#ext#@dsmsinochem.onmicrosoft.com::e61ccf00-8ffc-4f9e-bfed-7074aff7b5fb" providerId="AD" clId="Web-{B728D3E2-2911-03BD-6550-A08161B83FFF}" dt="2022-11-09T05:06:31.541" v="24" actId="1076"/>
          <ac:spMkLst>
            <pc:docMk/>
            <pc:sldMk cId="2742288164" sldId="2147470996"/>
            <ac:spMk id="146" creationId="{00000000-0000-0000-0000-000000000000}"/>
          </ac:spMkLst>
        </pc:spChg>
        <pc:spChg chg="mod">
          <ac:chgData name="Saurabh Nandavar" userId="S::sn00903674_techmahindra.com#ext#@dsmsinochem.onmicrosoft.com::e61ccf00-8ffc-4f9e-bfed-7074aff7b5fb" providerId="AD" clId="Web-{B728D3E2-2911-03BD-6550-A08161B83FFF}" dt="2022-11-09T05:06:31.572" v="25" actId="1076"/>
          <ac:spMkLst>
            <pc:docMk/>
            <pc:sldMk cId="2742288164" sldId="2147470996"/>
            <ac:spMk id="148" creationId="{00000000-0000-0000-0000-000000000000}"/>
          </ac:spMkLst>
        </pc:spChg>
        <pc:spChg chg="mod">
          <ac:chgData name="Saurabh Nandavar" userId="S::sn00903674_techmahindra.com#ext#@dsmsinochem.onmicrosoft.com::e61ccf00-8ffc-4f9e-bfed-7074aff7b5fb" providerId="AD" clId="Web-{B728D3E2-2911-03BD-6550-A08161B83FFF}" dt="2022-11-09T05:06:31.588" v="26" actId="1076"/>
          <ac:spMkLst>
            <pc:docMk/>
            <pc:sldMk cId="2742288164" sldId="2147470996"/>
            <ac:spMk id="152" creationId="{00000000-0000-0000-0000-000000000000}"/>
          </ac:spMkLst>
        </pc:spChg>
        <pc:spChg chg="mod">
          <ac:chgData name="Saurabh Nandavar" userId="S::sn00903674_techmahindra.com#ext#@dsmsinochem.onmicrosoft.com::e61ccf00-8ffc-4f9e-bfed-7074aff7b5fb" providerId="AD" clId="Web-{B728D3E2-2911-03BD-6550-A08161B83FFF}" dt="2022-11-09T05:06:31.619" v="27" actId="1076"/>
          <ac:spMkLst>
            <pc:docMk/>
            <pc:sldMk cId="2742288164" sldId="2147470996"/>
            <ac:spMk id="154" creationId="{00000000-0000-0000-0000-000000000000}"/>
          </ac:spMkLst>
        </pc:spChg>
        <pc:spChg chg="del">
          <ac:chgData name="Saurabh Nandavar" userId="S::sn00903674_techmahindra.com#ext#@dsmsinochem.onmicrosoft.com::e61ccf00-8ffc-4f9e-bfed-7074aff7b5fb" providerId="AD" clId="Web-{B728D3E2-2911-03BD-6550-A08161B83FFF}" dt="2022-11-09T05:06:01.633" v="3"/>
          <ac:spMkLst>
            <pc:docMk/>
            <pc:sldMk cId="2742288164" sldId="2147470996"/>
            <ac:spMk id="160" creationId="{00000000-0000-0000-0000-000000000000}"/>
          </ac:spMkLst>
        </pc:spChg>
        <pc:spChg chg="mod">
          <ac:chgData name="Saurabh Nandavar" userId="S::sn00903674_techmahindra.com#ext#@dsmsinochem.onmicrosoft.com::e61ccf00-8ffc-4f9e-bfed-7074aff7b5fb" providerId="AD" clId="Web-{B728D3E2-2911-03BD-6550-A08161B83FFF}" dt="2022-11-09T05:06:31.635" v="28" actId="1076"/>
          <ac:spMkLst>
            <pc:docMk/>
            <pc:sldMk cId="2742288164" sldId="2147470996"/>
            <ac:spMk id="161" creationId="{00000000-0000-0000-0000-000000000000}"/>
          </ac:spMkLst>
        </pc:spChg>
        <pc:spChg chg="mod">
          <ac:chgData name="Saurabh Nandavar" userId="S::sn00903674_techmahindra.com#ext#@dsmsinochem.onmicrosoft.com::e61ccf00-8ffc-4f9e-bfed-7074aff7b5fb" providerId="AD" clId="Web-{B728D3E2-2911-03BD-6550-A08161B83FFF}" dt="2022-11-09T05:06:31.666" v="29" actId="1076"/>
          <ac:spMkLst>
            <pc:docMk/>
            <pc:sldMk cId="2742288164" sldId="2147470996"/>
            <ac:spMk id="162" creationId="{00000000-0000-0000-0000-000000000000}"/>
          </ac:spMkLst>
        </pc:spChg>
        <pc:spChg chg="mod">
          <ac:chgData name="Saurabh Nandavar" userId="S::sn00903674_techmahindra.com#ext#@dsmsinochem.onmicrosoft.com::e61ccf00-8ffc-4f9e-bfed-7074aff7b5fb" providerId="AD" clId="Web-{B728D3E2-2911-03BD-6550-A08161B83FFF}" dt="2022-11-09T05:06:31.681" v="30" actId="1076"/>
          <ac:spMkLst>
            <pc:docMk/>
            <pc:sldMk cId="2742288164" sldId="2147470996"/>
            <ac:spMk id="163" creationId="{00000000-0000-0000-0000-000000000000}"/>
          </ac:spMkLst>
        </pc:spChg>
        <pc:spChg chg="mod">
          <ac:chgData name="Saurabh Nandavar" userId="S::sn00903674_techmahindra.com#ext#@dsmsinochem.onmicrosoft.com::e61ccf00-8ffc-4f9e-bfed-7074aff7b5fb" providerId="AD" clId="Web-{B728D3E2-2911-03BD-6550-A08161B83FFF}" dt="2022-11-09T05:06:31.713" v="31" actId="1076"/>
          <ac:spMkLst>
            <pc:docMk/>
            <pc:sldMk cId="2742288164" sldId="2147470996"/>
            <ac:spMk id="164" creationId="{00000000-0000-0000-0000-000000000000}"/>
          </ac:spMkLst>
        </pc:spChg>
        <pc:spChg chg="mod">
          <ac:chgData name="Saurabh Nandavar" userId="S::sn00903674_techmahindra.com#ext#@dsmsinochem.onmicrosoft.com::e61ccf00-8ffc-4f9e-bfed-7074aff7b5fb" providerId="AD" clId="Web-{B728D3E2-2911-03BD-6550-A08161B83FFF}" dt="2022-11-09T05:06:31.728" v="32" actId="1076"/>
          <ac:spMkLst>
            <pc:docMk/>
            <pc:sldMk cId="2742288164" sldId="2147470996"/>
            <ac:spMk id="165" creationId="{00000000-0000-0000-0000-000000000000}"/>
          </ac:spMkLst>
        </pc:spChg>
        <pc:spChg chg="mod">
          <ac:chgData name="Saurabh Nandavar" userId="S::sn00903674_techmahindra.com#ext#@dsmsinochem.onmicrosoft.com::e61ccf00-8ffc-4f9e-bfed-7074aff7b5fb" providerId="AD" clId="Web-{B728D3E2-2911-03BD-6550-A08161B83FFF}" dt="2022-11-09T05:06:31.760" v="33" actId="1076"/>
          <ac:spMkLst>
            <pc:docMk/>
            <pc:sldMk cId="2742288164" sldId="2147470996"/>
            <ac:spMk id="167" creationId="{00000000-0000-0000-0000-000000000000}"/>
          </ac:spMkLst>
        </pc:spChg>
        <pc:spChg chg="mod">
          <ac:chgData name="Saurabh Nandavar" userId="S::sn00903674_techmahindra.com#ext#@dsmsinochem.onmicrosoft.com::e61ccf00-8ffc-4f9e-bfed-7074aff7b5fb" providerId="AD" clId="Web-{B728D3E2-2911-03BD-6550-A08161B83FFF}" dt="2022-11-09T05:06:31.775" v="34" actId="1076"/>
          <ac:spMkLst>
            <pc:docMk/>
            <pc:sldMk cId="2742288164" sldId="2147470996"/>
            <ac:spMk id="168" creationId="{00000000-0000-0000-0000-000000000000}"/>
          </ac:spMkLst>
        </pc:spChg>
      </pc:sldChg>
    </pc:docChg>
  </pc:docChgLst>
  <pc:docChgLst>
    <pc:chgData name="Tarun Verma1" userId="S::tv00896919_techmahindra.com#ext#@dsmsinochem.onmicrosoft.com::a6d3db4f-81d2-478d-8c15-2bfdc080e0b7" providerId="AD" clId="Web-{3CAF5A22-FDE8-7E3F-F4A7-ADD1F8DABC4E}"/>
    <pc:docChg chg="modSld">
      <pc:chgData name="Tarun Verma1" userId="S::tv00896919_techmahindra.com#ext#@dsmsinochem.onmicrosoft.com::a6d3db4f-81d2-478d-8c15-2bfdc080e0b7" providerId="AD" clId="Web-{3CAF5A22-FDE8-7E3F-F4A7-ADD1F8DABC4E}" dt="2022-11-10T10:48:04.173" v="1" actId="20577"/>
      <pc:docMkLst>
        <pc:docMk/>
      </pc:docMkLst>
      <pc:sldChg chg="modSp">
        <pc:chgData name="Tarun Verma1" userId="S::tv00896919_techmahindra.com#ext#@dsmsinochem.onmicrosoft.com::a6d3db4f-81d2-478d-8c15-2bfdc080e0b7" providerId="AD" clId="Web-{3CAF5A22-FDE8-7E3F-F4A7-ADD1F8DABC4E}" dt="2022-11-10T10:48:04.173" v="1" actId="20577"/>
        <pc:sldMkLst>
          <pc:docMk/>
          <pc:sldMk cId="1423004976" sldId="2147471002"/>
        </pc:sldMkLst>
        <pc:spChg chg="mod">
          <ac:chgData name="Tarun Verma1" userId="S::tv00896919_techmahindra.com#ext#@dsmsinochem.onmicrosoft.com::a6d3db4f-81d2-478d-8c15-2bfdc080e0b7" providerId="AD" clId="Web-{3CAF5A22-FDE8-7E3F-F4A7-ADD1F8DABC4E}" dt="2022-11-10T10:48:04.173" v="1" actId="20577"/>
          <ac:spMkLst>
            <pc:docMk/>
            <pc:sldMk cId="1423004976" sldId="2147471002"/>
            <ac:spMk id="12" creationId="{00000000-0000-0000-0000-000000000000}"/>
          </ac:spMkLst>
        </pc:spChg>
      </pc:sldChg>
      <pc:sldChg chg="modSp">
        <pc:chgData name="Tarun Verma1" userId="S::tv00896919_techmahindra.com#ext#@dsmsinochem.onmicrosoft.com::a6d3db4f-81d2-478d-8c15-2bfdc080e0b7" providerId="AD" clId="Web-{3CAF5A22-FDE8-7E3F-F4A7-ADD1F8DABC4E}" dt="2022-11-10T10:47:44.047" v="0" actId="20577"/>
        <pc:sldMkLst>
          <pc:docMk/>
          <pc:sldMk cId="848767281" sldId="2147471004"/>
        </pc:sldMkLst>
        <pc:spChg chg="mod">
          <ac:chgData name="Tarun Verma1" userId="S::tv00896919_techmahindra.com#ext#@dsmsinochem.onmicrosoft.com::a6d3db4f-81d2-478d-8c15-2bfdc080e0b7" providerId="AD" clId="Web-{3CAF5A22-FDE8-7E3F-F4A7-ADD1F8DABC4E}" dt="2022-11-10T10:47:44.047" v="0" actId="20577"/>
          <ac:spMkLst>
            <pc:docMk/>
            <pc:sldMk cId="848767281" sldId="2147471004"/>
            <ac:spMk id="5" creationId="{5BAB1720-6693-4607-A052-B49EC1D02AD2}"/>
          </ac:spMkLst>
        </pc:spChg>
      </pc:sldChg>
    </pc:docChg>
  </pc:docChgLst>
  <pc:docChgLst>
    <pc:chgData name="Santosh Goswami" userId="S::santosh.goswami_techmahindra.com#ext#@dsmsinochem.onmicrosoft.com::2d7a490c-5699-4686-b7f5-e3895a0e240f" providerId="AD" clId="Web-{EDF6DF63-6FF1-3876-CCB5-9A563B0DEA3A}"/>
    <pc:docChg chg="modSld">
      <pc:chgData name="Santosh Goswami" userId="S::santosh.goswami_techmahindra.com#ext#@dsmsinochem.onmicrosoft.com::2d7a490c-5699-4686-b7f5-e3895a0e240f" providerId="AD" clId="Web-{EDF6DF63-6FF1-3876-CCB5-9A563B0DEA3A}" dt="2022-11-09T13:27:31.226" v="50" actId="14100"/>
      <pc:docMkLst>
        <pc:docMk/>
      </pc:docMkLst>
      <pc:sldChg chg="modSp">
        <pc:chgData name="Santosh Goswami" userId="S::santosh.goswami_techmahindra.com#ext#@dsmsinochem.onmicrosoft.com::2d7a490c-5699-4686-b7f5-e3895a0e240f" providerId="AD" clId="Web-{EDF6DF63-6FF1-3876-CCB5-9A563B0DEA3A}" dt="2022-11-09T13:27:31.226" v="50" actId="14100"/>
        <pc:sldMkLst>
          <pc:docMk/>
          <pc:sldMk cId="3471970282" sldId="2147470983"/>
        </pc:sldMkLst>
        <pc:spChg chg="mod">
          <ac:chgData name="Santosh Goswami" userId="S::santosh.goswami_techmahindra.com#ext#@dsmsinochem.onmicrosoft.com::2d7a490c-5699-4686-b7f5-e3895a0e240f" providerId="AD" clId="Web-{EDF6DF63-6FF1-3876-CCB5-9A563B0DEA3A}" dt="2022-11-09T13:26:30.584" v="44" actId="14100"/>
          <ac:spMkLst>
            <pc:docMk/>
            <pc:sldMk cId="3471970282" sldId="2147470983"/>
            <ac:spMk id="240" creationId="{048B520D-B15F-4967-8C56-19B48E09F6BD}"/>
          </ac:spMkLst>
        </pc:spChg>
        <pc:spChg chg="mod">
          <ac:chgData name="Santosh Goswami" userId="S::santosh.goswami_techmahindra.com#ext#@dsmsinochem.onmicrosoft.com::2d7a490c-5699-4686-b7f5-e3895a0e240f" providerId="AD" clId="Web-{EDF6DF63-6FF1-3876-CCB5-9A563B0DEA3A}" dt="2022-11-09T13:26:38.131" v="45" actId="14100"/>
          <ac:spMkLst>
            <pc:docMk/>
            <pc:sldMk cId="3471970282" sldId="2147470983"/>
            <ac:spMk id="243" creationId="{048B520D-B15F-4967-8C56-19B48E09F6BD}"/>
          </ac:spMkLst>
        </pc:spChg>
        <pc:spChg chg="mod">
          <ac:chgData name="Santosh Goswami" userId="S::santosh.goswami_techmahindra.com#ext#@dsmsinochem.onmicrosoft.com::2d7a490c-5699-4686-b7f5-e3895a0e240f" providerId="AD" clId="Web-{EDF6DF63-6FF1-3876-CCB5-9A563B0DEA3A}" dt="2022-11-09T13:26:48.225" v="46" actId="14100"/>
          <ac:spMkLst>
            <pc:docMk/>
            <pc:sldMk cId="3471970282" sldId="2147470983"/>
            <ac:spMk id="246" creationId="{048B520D-B15F-4967-8C56-19B48E09F6BD}"/>
          </ac:spMkLst>
        </pc:spChg>
        <pc:spChg chg="mod">
          <ac:chgData name="Santosh Goswami" userId="S::santosh.goswami_techmahindra.com#ext#@dsmsinochem.onmicrosoft.com::2d7a490c-5699-4686-b7f5-e3895a0e240f" providerId="AD" clId="Web-{EDF6DF63-6FF1-3876-CCB5-9A563B0DEA3A}" dt="2022-11-09T13:26:56.710" v="47" actId="14100"/>
          <ac:spMkLst>
            <pc:docMk/>
            <pc:sldMk cId="3471970282" sldId="2147470983"/>
            <ac:spMk id="249" creationId="{048B520D-B15F-4967-8C56-19B48E09F6BD}"/>
          </ac:spMkLst>
        </pc:spChg>
        <pc:spChg chg="mod">
          <ac:chgData name="Santosh Goswami" userId="S::santosh.goswami_techmahindra.com#ext#@dsmsinochem.onmicrosoft.com::2d7a490c-5699-4686-b7f5-e3895a0e240f" providerId="AD" clId="Web-{EDF6DF63-6FF1-3876-CCB5-9A563B0DEA3A}" dt="2022-11-09T13:27:04.741" v="48" actId="14100"/>
          <ac:spMkLst>
            <pc:docMk/>
            <pc:sldMk cId="3471970282" sldId="2147470983"/>
            <ac:spMk id="252" creationId="{048B520D-B15F-4967-8C56-19B48E09F6BD}"/>
          </ac:spMkLst>
        </pc:spChg>
        <pc:spChg chg="mod">
          <ac:chgData name="Santosh Goswami" userId="S::santosh.goswami_techmahindra.com#ext#@dsmsinochem.onmicrosoft.com::2d7a490c-5699-4686-b7f5-e3895a0e240f" providerId="AD" clId="Web-{EDF6DF63-6FF1-3876-CCB5-9A563B0DEA3A}" dt="2022-11-09T13:27:31.226" v="50" actId="14100"/>
          <ac:spMkLst>
            <pc:docMk/>
            <pc:sldMk cId="3471970282" sldId="2147470983"/>
            <ac:spMk id="258" creationId="{048B520D-B15F-4967-8C56-19B48E09F6BD}"/>
          </ac:spMkLst>
        </pc:spChg>
        <pc:spChg chg="mod">
          <ac:chgData name="Santosh Goswami" userId="S::santosh.goswami_techmahindra.com#ext#@dsmsinochem.onmicrosoft.com::2d7a490c-5699-4686-b7f5-e3895a0e240f" providerId="AD" clId="Web-{EDF6DF63-6FF1-3876-CCB5-9A563B0DEA3A}" dt="2022-11-09T13:26:23.240" v="43" actId="14100"/>
          <ac:spMkLst>
            <pc:docMk/>
            <pc:sldMk cId="3471970282" sldId="2147470983"/>
            <ac:spMk id="267" creationId="{048B520D-B15F-4967-8C56-19B48E09F6BD}"/>
          </ac:spMkLst>
        </pc:spChg>
      </pc:sldChg>
      <pc:sldChg chg="modSp">
        <pc:chgData name="Santosh Goswami" userId="S::santosh.goswami_techmahindra.com#ext#@dsmsinochem.onmicrosoft.com::2d7a490c-5699-4686-b7f5-e3895a0e240f" providerId="AD" clId="Web-{EDF6DF63-6FF1-3876-CCB5-9A563B0DEA3A}" dt="2022-11-09T12:34:38.873" v="29" actId="1076"/>
        <pc:sldMkLst>
          <pc:docMk/>
          <pc:sldMk cId="3052551894" sldId="2147470998"/>
        </pc:sldMkLst>
        <pc:graphicFrameChg chg="mod modGraphic">
          <ac:chgData name="Santosh Goswami" userId="S::santosh.goswami_techmahindra.com#ext#@dsmsinochem.onmicrosoft.com::2d7a490c-5699-4686-b7f5-e3895a0e240f" providerId="AD" clId="Web-{EDF6DF63-6FF1-3876-CCB5-9A563B0DEA3A}" dt="2022-11-09T12:34:38.873" v="29" actId="1076"/>
          <ac:graphicFrameMkLst>
            <pc:docMk/>
            <pc:sldMk cId="3052551894" sldId="2147470998"/>
            <ac:graphicFrameMk id="3" creationId="{B7976285-F875-DD36-EC1D-8427E4B98964}"/>
          </ac:graphicFrameMkLst>
        </pc:graphicFrameChg>
      </pc:sldChg>
    </pc:docChg>
  </pc:docChgLst>
  <pc:docChgLst>
    <pc:chgData name="Santosh Goswami" userId="S::santosh.goswami_techmahindra.com#ext#@dsmsinochem.onmicrosoft.com::2d7a490c-5699-4686-b7f5-e3895a0e240f" providerId="AD" clId="Web-{7FCC1C1E-4E0E-7BDC-A0B0-276EE6C98329}"/>
    <pc:docChg chg="modSld sldOrd">
      <pc:chgData name="Santosh Goswami" userId="S::santosh.goswami_techmahindra.com#ext#@dsmsinochem.onmicrosoft.com::2d7a490c-5699-4686-b7f5-e3895a0e240f" providerId="AD" clId="Web-{7FCC1C1E-4E0E-7BDC-A0B0-276EE6C98329}" dt="2022-11-08T10:29:00.569" v="15"/>
      <pc:docMkLst>
        <pc:docMk/>
      </pc:docMkLst>
      <pc:sldChg chg="modSp">
        <pc:chgData name="Santosh Goswami" userId="S::santosh.goswami_techmahindra.com#ext#@dsmsinochem.onmicrosoft.com::2d7a490c-5699-4686-b7f5-e3895a0e240f" providerId="AD" clId="Web-{7FCC1C1E-4E0E-7BDC-A0B0-276EE6C98329}" dt="2022-11-08T10:12:06.321" v="14" actId="20577"/>
        <pc:sldMkLst>
          <pc:docMk/>
          <pc:sldMk cId="1333449982" sldId="2147470984"/>
        </pc:sldMkLst>
        <pc:spChg chg="mod">
          <ac:chgData name="Santosh Goswami" userId="S::santosh.goswami_techmahindra.com#ext#@dsmsinochem.onmicrosoft.com::2d7a490c-5699-4686-b7f5-e3895a0e240f" providerId="AD" clId="Web-{7FCC1C1E-4E0E-7BDC-A0B0-276EE6C98329}" dt="2022-11-08T10:02:23.083" v="11" actId="20577"/>
          <ac:spMkLst>
            <pc:docMk/>
            <pc:sldMk cId="1333449982" sldId="2147470984"/>
            <ac:spMk id="11" creationId="{18929435-16D5-4360-AF77-64FCAC9BE922}"/>
          </ac:spMkLst>
        </pc:spChg>
        <pc:spChg chg="mod">
          <ac:chgData name="Santosh Goswami" userId="S::santosh.goswami_techmahindra.com#ext#@dsmsinochem.onmicrosoft.com::2d7a490c-5699-4686-b7f5-e3895a0e240f" providerId="AD" clId="Web-{7FCC1C1E-4E0E-7BDC-A0B0-276EE6C98329}" dt="2022-11-08T10:12:06.321" v="14" actId="20577"/>
          <ac:spMkLst>
            <pc:docMk/>
            <pc:sldMk cId="1333449982" sldId="2147470984"/>
            <ac:spMk id="12" creationId="{4F22AE36-F83E-40B3-956F-F222A4AD3C49}"/>
          </ac:spMkLst>
        </pc:spChg>
      </pc:sldChg>
      <pc:sldChg chg="ord">
        <pc:chgData name="Santosh Goswami" userId="S::santosh.goswami_techmahindra.com#ext#@dsmsinochem.onmicrosoft.com::2d7a490c-5699-4686-b7f5-e3895a0e240f" providerId="AD" clId="Web-{7FCC1C1E-4E0E-7BDC-A0B0-276EE6C98329}" dt="2022-11-08T10:29:00.569" v="15"/>
        <pc:sldMkLst>
          <pc:docMk/>
          <pc:sldMk cId="47203298" sldId="2147470999"/>
        </pc:sldMkLst>
      </pc:sldChg>
    </pc:docChg>
  </pc:docChgLst>
  <pc:docChgLst>
    <pc:chgData name="Santosh Goswami" userId="S::santosh.goswami_techmahindra.com#ext#@dsmsinochem.onmicrosoft.com::2d7a490c-5699-4686-b7f5-e3895a0e240f" providerId="AD" clId="Web-{EF1F1522-B320-8CD2-04C2-B771E4337BC8}"/>
    <pc:docChg chg="mod modSld sldOrd">
      <pc:chgData name="Santosh Goswami" userId="S::santosh.goswami_techmahindra.com#ext#@dsmsinochem.onmicrosoft.com::2d7a490c-5699-4686-b7f5-e3895a0e240f" providerId="AD" clId="Web-{EF1F1522-B320-8CD2-04C2-B771E4337BC8}" dt="2022-11-09T12:18:43.630" v="524"/>
      <pc:docMkLst>
        <pc:docMk/>
      </pc:docMkLst>
      <pc:sldChg chg="modSp">
        <pc:chgData name="Santosh Goswami" userId="S::santosh.goswami_techmahindra.com#ext#@dsmsinochem.onmicrosoft.com::2d7a490c-5699-4686-b7f5-e3895a0e240f" providerId="AD" clId="Web-{EF1F1522-B320-8CD2-04C2-B771E4337BC8}" dt="2022-11-09T10:05:21.114" v="1" actId="14100"/>
        <pc:sldMkLst>
          <pc:docMk/>
          <pc:sldMk cId="3471970282" sldId="2147470983"/>
        </pc:sldMkLst>
        <pc:spChg chg="mod">
          <ac:chgData name="Santosh Goswami" userId="S::santosh.goswami_techmahindra.com#ext#@dsmsinochem.onmicrosoft.com::2d7a490c-5699-4686-b7f5-e3895a0e240f" providerId="AD" clId="Web-{EF1F1522-B320-8CD2-04C2-B771E4337BC8}" dt="2022-11-09T10:05:21.114" v="1" actId="14100"/>
          <ac:spMkLst>
            <pc:docMk/>
            <pc:sldMk cId="3471970282" sldId="2147470983"/>
            <ac:spMk id="268" creationId="{698E5A60-24C1-4671-9251-C353108DEA9A}"/>
          </ac:spMkLst>
        </pc:spChg>
      </pc:sldChg>
      <pc:sldChg chg="modCm">
        <pc:chgData name="Santosh Goswami" userId="S::santosh.goswami_techmahindra.com#ext#@dsmsinochem.onmicrosoft.com::2d7a490c-5699-4686-b7f5-e3895a0e240f" providerId="AD" clId="Web-{EF1F1522-B320-8CD2-04C2-B771E4337BC8}" dt="2022-11-09T09:46:30.351" v="0"/>
        <pc:sldMkLst>
          <pc:docMk/>
          <pc:sldMk cId="1333449982" sldId="2147470984"/>
        </pc:sldMkLst>
      </pc:sldChg>
      <pc:sldChg chg="modSp">
        <pc:chgData name="Santosh Goswami" userId="S::santosh.goswami_techmahindra.com#ext#@dsmsinochem.onmicrosoft.com::2d7a490c-5699-4686-b7f5-e3895a0e240f" providerId="AD" clId="Web-{EF1F1522-B320-8CD2-04C2-B771E4337BC8}" dt="2022-11-09T12:07:20.067" v="37" actId="14100"/>
        <pc:sldMkLst>
          <pc:docMk/>
          <pc:sldMk cId="4063570211" sldId="2147470985"/>
        </pc:sldMkLst>
        <pc:spChg chg="mod">
          <ac:chgData name="Santosh Goswami" userId="S::santosh.goswami_techmahindra.com#ext#@dsmsinochem.onmicrosoft.com::2d7a490c-5699-4686-b7f5-e3895a0e240f" providerId="AD" clId="Web-{EF1F1522-B320-8CD2-04C2-B771E4337BC8}" dt="2022-11-09T11:58:50.899" v="23" actId="1076"/>
          <ac:spMkLst>
            <pc:docMk/>
            <pc:sldMk cId="4063570211" sldId="2147470985"/>
            <ac:spMk id="8" creationId="{92FE2DCD-7D14-1ACD-B7D9-6A48F0FC03B8}"/>
          </ac:spMkLst>
        </pc:spChg>
        <pc:spChg chg="mod">
          <ac:chgData name="Santosh Goswami" userId="S::santosh.goswami_techmahindra.com#ext#@dsmsinochem.onmicrosoft.com::2d7a490c-5699-4686-b7f5-e3895a0e240f" providerId="AD" clId="Web-{EF1F1522-B320-8CD2-04C2-B771E4337BC8}" dt="2022-11-09T12:07:20.067" v="37" actId="14100"/>
          <ac:spMkLst>
            <pc:docMk/>
            <pc:sldMk cId="4063570211" sldId="2147470985"/>
            <ac:spMk id="10" creationId="{B035339F-85A8-B693-3ACE-87B392F91EE7}"/>
          </ac:spMkLst>
        </pc:spChg>
        <pc:spChg chg="mod">
          <ac:chgData name="Santosh Goswami" userId="S::santosh.goswami_techmahindra.com#ext#@dsmsinochem.onmicrosoft.com::2d7a490c-5699-4686-b7f5-e3895a0e240f" providerId="AD" clId="Web-{EF1F1522-B320-8CD2-04C2-B771E4337BC8}" dt="2022-11-09T12:00:03.088" v="31" actId="20577"/>
          <ac:spMkLst>
            <pc:docMk/>
            <pc:sldMk cId="4063570211" sldId="2147470985"/>
            <ac:spMk id="12" creationId="{D474E31F-E8D3-C134-879D-9A24826BA982}"/>
          </ac:spMkLst>
        </pc:spChg>
        <pc:spChg chg="mod">
          <ac:chgData name="Santosh Goswami" userId="S::santosh.goswami_techmahindra.com#ext#@dsmsinochem.onmicrosoft.com::2d7a490c-5699-4686-b7f5-e3895a0e240f" providerId="AD" clId="Web-{EF1F1522-B320-8CD2-04C2-B771E4337BC8}" dt="2022-11-09T11:58:50.837" v="22" actId="1076"/>
          <ac:spMkLst>
            <pc:docMk/>
            <pc:sldMk cId="4063570211" sldId="2147470985"/>
            <ac:spMk id="16" creationId="{767672B5-9A22-0923-E34D-00F55C483EDC}"/>
          </ac:spMkLst>
        </pc:spChg>
        <pc:spChg chg="mod">
          <ac:chgData name="Santosh Goswami" userId="S::santosh.goswami_techmahindra.com#ext#@dsmsinochem.onmicrosoft.com::2d7a490c-5699-4686-b7f5-e3895a0e240f" providerId="AD" clId="Web-{EF1F1522-B320-8CD2-04C2-B771E4337BC8}" dt="2022-11-09T11:58:24.946" v="19" actId="14100"/>
          <ac:spMkLst>
            <pc:docMk/>
            <pc:sldMk cId="4063570211" sldId="2147470985"/>
            <ac:spMk id="17" creationId="{09A93A4D-5AFF-8BA6-29A2-07738658EE73}"/>
          </ac:spMkLst>
        </pc:spChg>
        <pc:spChg chg="mod">
          <ac:chgData name="Santosh Goswami" userId="S::santosh.goswami_techmahindra.com#ext#@dsmsinochem.onmicrosoft.com::2d7a490c-5699-4686-b7f5-e3895a0e240f" providerId="AD" clId="Web-{EF1F1522-B320-8CD2-04C2-B771E4337BC8}" dt="2022-11-09T11:59:18.025" v="27" actId="1076"/>
          <ac:spMkLst>
            <pc:docMk/>
            <pc:sldMk cId="4063570211" sldId="2147470985"/>
            <ac:spMk id="18" creationId="{85D2D313-810D-E7F6-E407-D8B92711A36D}"/>
          </ac:spMkLst>
        </pc:spChg>
      </pc:sldChg>
      <pc:sldChg chg="modSp modCm">
        <pc:chgData name="Santosh Goswami" userId="S::santosh.goswami_techmahindra.com#ext#@dsmsinochem.onmicrosoft.com::2d7a490c-5699-4686-b7f5-e3895a0e240f" providerId="AD" clId="Web-{EF1F1522-B320-8CD2-04C2-B771E4337BC8}" dt="2022-11-09T12:09:21.414" v="67" actId="20577"/>
        <pc:sldMkLst>
          <pc:docMk/>
          <pc:sldMk cId="3589858938" sldId="2147470989"/>
        </pc:sldMkLst>
        <pc:spChg chg="mod">
          <ac:chgData name="Santosh Goswami" userId="S::santosh.goswami_techmahindra.com#ext#@dsmsinochem.onmicrosoft.com::2d7a490c-5699-4686-b7f5-e3895a0e240f" providerId="AD" clId="Web-{EF1F1522-B320-8CD2-04C2-B771E4337BC8}" dt="2022-11-09T12:09:21.414" v="67" actId="20577"/>
          <ac:spMkLst>
            <pc:docMk/>
            <pc:sldMk cId="3589858938" sldId="2147470989"/>
            <ac:spMk id="30" creationId="{00000000-0000-0000-0000-000000000000}"/>
          </ac:spMkLst>
        </pc:spChg>
      </pc:sldChg>
      <pc:sldChg chg="modSp delCm">
        <pc:chgData name="Santosh Goswami" userId="S::santosh.goswami_techmahindra.com#ext#@dsmsinochem.onmicrosoft.com::2d7a490c-5699-4686-b7f5-e3895a0e240f" providerId="AD" clId="Web-{EF1F1522-B320-8CD2-04C2-B771E4337BC8}" dt="2022-11-09T12:18:28.474" v="523"/>
        <pc:sldMkLst>
          <pc:docMk/>
          <pc:sldMk cId="3052551894" sldId="2147470998"/>
        </pc:sldMkLst>
        <pc:graphicFrameChg chg="mod modGraphic">
          <ac:chgData name="Santosh Goswami" userId="S::santosh.goswami_techmahindra.com#ext#@dsmsinochem.onmicrosoft.com::2d7a490c-5699-4686-b7f5-e3895a0e240f" providerId="AD" clId="Web-{EF1F1522-B320-8CD2-04C2-B771E4337BC8}" dt="2022-11-09T12:18:28.474" v="523"/>
          <ac:graphicFrameMkLst>
            <pc:docMk/>
            <pc:sldMk cId="3052551894" sldId="2147470998"/>
            <ac:graphicFrameMk id="3" creationId="{B7976285-F875-DD36-EC1D-8427E4B98964}"/>
          </ac:graphicFrameMkLst>
        </pc:graphicFrameChg>
      </pc:sldChg>
      <pc:sldChg chg="ord">
        <pc:chgData name="Santosh Goswami" userId="S::santosh.goswami_techmahindra.com#ext#@dsmsinochem.onmicrosoft.com::2d7a490c-5699-4686-b7f5-e3895a0e240f" providerId="AD" clId="Web-{EF1F1522-B320-8CD2-04C2-B771E4337BC8}" dt="2022-11-09T12:18:43.630" v="524"/>
        <pc:sldMkLst>
          <pc:docMk/>
          <pc:sldMk cId="2134344974" sldId="2147471000"/>
        </pc:sldMkLst>
      </pc:sldChg>
    </pc:docChg>
  </pc:docChgLst>
  <pc:docChgLst>
    <pc:chgData name="Hoop-de, Marnix" userId="S::marnix.hoop-de@centrient.com::866df217-458c-4771-a144-5acc1e091210" providerId="AD" clId="Web-{9B1FA016-C172-9E2C-D3E1-8C4A1A855097}"/>
    <pc:docChg chg="mod">
      <pc:chgData name="Hoop-de, Marnix" userId="S::marnix.hoop-de@centrient.com::866df217-458c-4771-a144-5acc1e091210" providerId="AD" clId="Web-{9B1FA016-C172-9E2C-D3E1-8C4A1A855097}" dt="2022-11-09T10:44:28.543" v="1"/>
      <pc:docMkLst>
        <pc:docMk/>
      </pc:docMkLst>
      <pc:sldChg chg="addCm">
        <pc:chgData name="Hoop-de, Marnix" userId="S::marnix.hoop-de@centrient.com::866df217-458c-4771-a144-5acc1e091210" providerId="AD" clId="Web-{9B1FA016-C172-9E2C-D3E1-8C4A1A855097}" dt="2022-11-09T10:44:28.543" v="1"/>
        <pc:sldMkLst>
          <pc:docMk/>
          <pc:sldMk cId="3589858938" sldId="2147470989"/>
        </pc:sldMkLst>
      </pc:sldChg>
    </pc:docChg>
  </pc:docChgLst>
  <pc:docChgLst>
    <pc:chgData name="Garg, Anuj" userId="S::anuj.garg@centrient.com::280fbfb4-e41b-46df-a4f4-e14c22032e1e" providerId="AD" clId="Web-{B2475EE5-BE0F-D9C8-BCE2-BB6702507504}"/>
    <pc:docChg chg="modSld sldOrd">
      <pc:chgData name="Garg, Anuj" userId="S::anuj.garg@centrient.com::280fbfb4-e41b-46df-a4f4-e14c22032e1e" providerId="AD" clId="Web-{B2475EE5-BE0F-D9C8-BCE2-BB6702507504}" dt="2022-11-14T05:58:21.460" v="1"/>
      <pc:docMkLst>
        <pc:docMk/>
      </pc:docMkLst>
      <pc:sldChg chg="ord">
        <pc:chgData name="Garg, Anuj" userId="S::anuj.garg@centrient.com::280fbfb4-e41b-46df-a4f4-e14c22032e1e" providerId="AD" clId="Web-{B2475EE5-BE0F-D9C8-BCE2-BB6702507504}" dt="2022-11-14T05:58:21.460" v="1"/>
        <pc:sldMkLst>
          <pc:docMk/>
          <pc:sldMk cId="3515842706" sldId="2147470986"/>
        </pc:sldMkLst>
      </pc:sldChg>
      <pc:sldChg chg="modSp">
        <pc:chgData name="Garg, Anuj" userId="S::anuj.garg@centrient.com::280fbfb4-e41b-46df-a4f4-e14c22032e1e" providerId="AD" clId="Web-{B2475EE5-BE0F-D9C8-BCE2-BB6702507504}" dt="2022-11-14T05:57:45.459" v="0" actId="1076"/>
        <pc:sldMkLst>
          <pc:docMk/>
          <pc:sldMk cId="1312285835" sldId="2147471003"/>
        </pc:sldMkLst>
        <pc:picChg chg="mod">
          <ac:chgData name="Garg, Anuj" userId="S::anuj.garg@centrient.com::280fbfb4-e41b-46df-a4f4-e14c22032e1e" providerId="AD" clId="Web-{B2475EE5-BE0F-D9C8-BCE2-BB6702507504}" dt="2022-11-14T05:57:45.459" v="0" actId="1076"/>
          <ac:picMkLst>
            <pc:docMk/>
            <pc:sldMk cId="1312285835" sldId="2147471003"/>
            <ac:picMk id="2" creationId="{00000000-0000-0000-0000-000000000000}"/>
          </ac:picMkLst>
        </pc:picChg>
      </pc:sldChg>
    </pc:docChg>
  </pc:docChgLst>
  <pc:docChgLst>
    <pc:chgData name="Varaprasad Inturi" userId="S::iv14582_techmahindra.com#ext#@dsmsinochem.onmicrosoft.com::9c0f1b68-e3c3-4137-b00d-f54dcfdb943a" providerId="AD" clId="Web-{2D064EFC-42C4-5A85-FAFB-95EEDDF5AFC7}"/>
    <pc:docChg chg="modSld">
      <pc:chgData name="Varaprasad Inturi" userId="S::iv14582_techmahindra.com#ext#@dsmsinochem.onmicrosoft.com::9c0f1b68-e3c3-4137-b00d-f54dcfdb943a" providerId="AD" clId="Web-{2D064EFC-42C4-5A85-FAFB-95EEDDF5AFC7}" dt="2022-11-10T10:35:47.775" v="19" actId="14100"/>
      <pc:docMkLst>
        <pc:docMk/>
      </pc:docMkLst>
      <pc:sldChg chg="modSp">
        <pc:chgData name="Varaprasad Inturi" userId="S::iv14582_techmahindra.com#ext#@dsmsinochem.onmicrosoft.com::9c0f1b68-e3c3-4137-b00d-f54dcfdb943a" providerId="AD" clId="Web-{2D064EFC-42C4-5A85-FAFB-95EEDDF5AFC7}" dt="2022-11-10T10:34:17.617" v="15"/>
        <pc:sldMkLst>
          <pc:docMk/>
          <pc:sldMk cId="4063570211" sldId="2147470985"/>
        </pc:sldMkLst>
        <pc:spChg chg="mod">
          <ac:chgData name="Varaprasad Inturi" userId="S::iv14582_techmahindra.com#ext#@dsmsinochem.onmicrosoft.com::9c0f1b68-e3c3-4137-b00d-f54dcfdb943a" providerId="AD" clId="Web-{2D064EFC-42C4-5A85-FAFB-95EEDDF5AFC7}" dt="2022-11-10T10:34:17.617" v="15"/>
          <ac:spMkLst>
            <pc:docMk/>
            <pc:sldMk cId="4063570211" sldId="2147470985"/>
            <ac:spMk id="5" creationId="{921217EE-193F-84EF-D735-9AAB7347320A}"/>
          </ac:spMkLst>
        </pc:spChg>
        <pc:spChg chg="mod">
          <ac:chgData name="Varaprasad Inturi" userId="S::iv14582_techmahindra.com#ext#@dsmsinochem.onmicrosoft.com::9c0f1b68-e3c3-4137-b00d-f54dcfdb943a" providerId="AD" clId="Web-{2D064EFC-42C4-5A85-FAFB-95EEDDF5AFC7}" dt="2022-11-10T10:33:55.163" v="14"/>
          <ac:spMkLst>
            <pc:docMk/>
            <pc:sldMk cId="4063570211" sldId="2147470985"/>
            <ac:spMk id="15" creationId="{7C473DAD-1CC6-34B9-CB7E-61D3AAB71794}"/>
          </ac:spMkLst>
        </pc:spChg>
      </pc:sldChg>
      <pc:sldChg chg="modSp">
        <pc:chgData name="Varaprasad Inturi" userId="S::iv14582_techmahindra.com#ext#@dsmsinochem.onmicrosoft.com::9c0f1b68-e3c3-4137-b00d-f54dcfdb943a" providerId="AD" clId="Web-{2D064EFC-42C4-5A85-FAFB-95EEDDF5AFC7}" dt="2022-11-10T10:28:51.202" v="3" actId="20577"/>
        <pc:sldMkLst>
          <pc:docMk/>
          <pc:sldMk cId="1423004976" sldId="2147471002"/>
        </pc:sldMkLst>
        <pc:spChg chg="mod">
          <ac:chgData name="Varaprasad Inturi" userId="S::iv14582_techmahindra.com#ext#@dsmsinochem.onmicrosoft.com::9c0f1b68-e3c3-4137-b00d-f54dcfdb943a" providerId="AD" clId="Web-{2D064EFC-42C4-5A85-FAFB-95EEDDF5AFC7}" dt="2022-11-10T10:28:12.701" v="1" actId="20577"/>
          <ac:spMkLst>
            <pc:docMk/>
            <pc:sldMk cId="1423004976" sldId="2147471002"/>
            <ac:spMk id="12" creationId="{00000000-0000-0000-0000-000000000000}"/>
          </ac:spMkLst>
        </pc:spChg>
        <pc:spChg chg="mod">
          <ac:chgData name="Varaprasad Inturi" userId="S::iv14582_techmahindra.com#ext#@dsmsinochem.onmicrosoft.com::9c0f1b68-e3c3-4137-b00d-f54dcfdb943a" providerId="AD" clId="Web-{2D064EFC-42C4-5A85-FAFB-95EEDDF5AFC7}" dt="2022-11-10T10:28:51.202" v="3" actId="20577"/>
          <ac:spMkLst>
            <pc:docMk/>
            <pc:sldMk cId="1423004976" sldId="2147471002"/>
            <ac:spMk id="26" creationId="{4D1CB167-8833-9045-8F78-758252938C61}"/>
          </ac:spMkLst>
        </pc:spChg>
      </pc:sldChg>
      <pc:sldChg chg="addSp delSp modSp">
        <pc:chgData name="Varaprasad Inturi" userId="S::iv14582_techmahindra.com#ext#@dsmsinochem.onmicrosoft.com::9c0f1b68-e3c3-4137-b00d-f54dcfdb943a" providerId="AD" clId="Web-{2D064EFC-42C4-5A85-FAFB-95EEDDF5AFC7}" dt="2022-11-10T10:35:47.775" v="19" actId="14100"/>
        <pc:sldMkLst>
          <pc:docMk/>
          <pc:sldMk cId="862835649" sldId="2147471005"/>
        </pc:sldMkLst>
        <pc:picChg chg="add mod">
          <ac:chgData name="Varaprasad Inturi" userId="S::iv14582_techmahindra.com#ext#@dsmsinochem.onmicrosoft.com::9c0f1b68-e3c3-4137-b00d-f54dcfdb943a" providerId="AD" clId="Web-{2D064EFC-42C4-5A85-FAFB-95EEDDF5AFC7}" dt="2022-11-10T10:35:47.775" v="19" actId="14100"/>
          <ac:picMkLst>
            <pc:docMk/>
            <pc:sldMk cId="862835649" sldId="2147471005"/>
            <ac:picMk id="3" creationId="{520F5074-4B7D-FCDC-A685-26E8311B613B}"/>
          </ac:picMkLst>
        </pc:picChg>
        <pc:picChg chg="del">
          <ac:chgData name="Varaprasad Inturi" userId="S::iv14582_techmahindra.com#ext#@dsmsinochem.onmicrosoft.com::9c0f1b68-e3c3-4137-b00d-f54dcfdb943a" providerId="AD" clId="Web-{2D064EFC-42C4-5A85-FAFB-95EEDDF5AFC7}" dt="2022-11-10T10:35:30.275" v="16"/>
          <ac:picMkLst>
            <pc:docMk/>
            <pc:sldMk cId="862835649" sldId="2147471005"/>
            <ac:picMk id="6" creationId="{00000000-0000-0000-0000-000000000000}"/>
          </ac:picMkLst>
        </pc:picChg>
      </pc:sldChg>
    </pc:docChg>
  </pc:docChgLst>
  <pc:docChgLst>
    <pc:chgData name="Tarun Verma1" userId="S::tv00896919_techmahindra.com#ext#@dsmsinochem.onmicrosoft.com::a6d3db4f-81d2-478d-8c15-2bfdc080e0b7" providerId="AD" clId="Web-{84EEFECA-0F09-54EA-60E1-7BF63335B3F8}"/>
    <pc:docChg chg="modSld">
      <pc:chgData name="Tarun Verma1" userId="S::tv00896919_techmahindra.com#ext#@dsmsinochem.onmicrosoft.com::a6d3db4f-81d2-478d-8c15-2bfdc080e0b7" providerId="AD" clId="Web-{84EEFECA-0F09-54EA-60E1-7BF63335B3F8}" dt="2022-11-11T04:51:20.685" v="7"/>
      <pc:docMkLst>
        <pc:docMk/>
      </pc:docMkLst>
      <pc:sldChg chg="delSp modSp">
        <pc:chgData name="Tarun Verma1" userId="S::tv00896919_techmahindra.com#ext#@dsmsinochem.onmicrosoft.com::a6d3db4f-81d2-478d-8c15-2bfdc080e0b7" providerId="AD" clId="Web-{84EEFECA-0F09-54EA-60E1-7BF63335B3F8}" dt="2022-11-11T04:51:20.685" v="7"/>
        <pc:sldMkLst>
          <pc:docMk/>
          <pc:sldMk cId="1026112993" sldId="2147470992"/>
        </pc:sldMkLst>
        <pc:spChg chg="mod">
          <ac:chgData name="Tarun Verma1" userId="S::tv00896919_techmahindra.com#ext#@dsmsinochem.onmicrosoft.com::a6d3db4f-81d2-478d-8c15-2bfdc080e0b7" providerId="AD" clId="Web-{84EEFECA-0F09-54EA-60E1-7BF63335B3F8}" dt="2022-11-11T04:51:09.450" v="4" actId="1076"/>
          <ac:spMkLst>
            <pc:docMk/>
            <pc:sldMk cId="1026112993" sldId="2147470992"/>
            <ac:spMk id="220" creationId="{C8921C9E-1944-4229-9E19-1C1E7C869650}"/>
          </ac:spMkLst>
        </pc:spChg>
        <pc:spChg chg="mod">
          <ac:chgData name="Tarun Verma1" userId="S::tv00896919_techmahindra.com#ext#@dsmsinochem.onmicrosoft.com::a6d3db4f-81d2-478d-8c15-2bfdc080e0b7" providerId="AD" clId="Web-{84EEFECA-0F09-54EA-60E1-7BF63335B3F8}" dt="2022-11-11T04:50:59.668" v="3" actId="1076"/>
          <ac:spMkLst>
            <pc:docMk/>
            <pc:sldMk cId="1026112993" sldId="2147470992"/>
            <ac:spMk id="222" creationId="{8E8F82EB-38AD-431D-BA91-C981B7AE5209}"/>
          </ac:spMkLst>
        </pc:spChg>
        <pc:spChg chg="mod">
          <ac:chgData name="Tarun Verma1" userId="S::tv00896919_techmahindra.com#ext#@dsmsinochem.onmicrosoft.com::a6d3db4f-81d2-478d-8c15-2bfdc080e0b7" providerId="AD" clId="Web-{84EEFECA-0F09-54EA-60E1-7BF63335B3F8}" dt="2022-11-11T04:50:50.106" v="2" actId="1076"/>
          <ac:spMkLst>
            <pc:docMk/>
            <pc:sldMk cId="1026112993" sldId="2147470992"/>
            <ac:spMk id="224" creationId="{9B85DA25-40AF-4ED1-AC4D-B3E1AEC7BF1A}"/>
          </ac:spMkLst>
        </pc:spChg>
        <pc:spChg chg="mod">
          <ac:chgData name="Tarun Verma1" userId="S::tv00896919_techmahindra.com#ext#@dsmsinochem.onmicrosoft.com::a6d3db4f-81d2-478d-8c15-2bfdc080e0b7" providerId="AD" clId="Web-{84EEFECA-0F09-54EA-60E1-7BF63335B3F8}" dt="2022-11-11T04:47:36.897" v="1" actId="1076"/>
          <ac:spMkLst>
            <pc:docMk/>
            <pc:sldMk cId="1026112993" sldId="2147470992"/>
            <ac:spMk id="244" creationId="{E116E397-EEFD-48B3-9355-FEA9ECEB3263}"/>
          </ac:spMkLst>
        </pc:spChg>
        <pc:picChg chg="del">
          <ac:chgData name="Tarun Verma1" userId="S::tv00896919_techmahindra.com#ext#@dsmsinochem.onmicrosoft.com::a6d3db4f-81d2-478d-8c15-2bfdc080e0b7" providerId="AD" clId="Web-{84EEFECA-0F09-54EA-60E1-7BF63335B3F8}" dt="2022-11-11T04:51:20.685" v="7"/>
          <ac:picMkLst>
            <pc:docMk/>
            <pc:sldMk cId="1026112993" sldId="2147470992"/>
            <ac:picMk id="221" creationId="{82ADF1A4-4C50-4A6A-B1A3-1A77F7EF7D56}"/>
          </ac:picMkLst>
        </pc:picChg>
        <pc:picChg chg="del">
          <ac:chgData name="Tarun Verma1" userId="S::tv00896919_techmahindra.com#ext#@dsmsinochem.onmicrosoft.com::a6d3db4f-81d2-478d-8c15-2bfdc080e0b7" providerId="AD" clId="Web-{84EEFECA-0F09-54EA-60E1-7BF63335B3F8}" dt="2022-11-11T04:51:18.794" v="6"/>
          <ac:picMkLst>
            <pc:docMk/>
            <pc:sldMk cId="1026112993" sldId="2147470992"/>
            <ac:picMk id="223" creationId="{C59E3D36-7423-4224-A8C8-6E4D83C2CBAB}"/>
          </ac:picMkLst>
        </pc:picChg>
        <pc:picChg chg="del">
          <ac:chgData name="Tarun Verma1" userId="S::tv00896919_techmahindra.com#ext#@dsmsinochem.onmicrosoft.com::a6d3db4f-81d2-478d-8c15-2bfdc080e0b7" providerId="AD" clId="Web-{84EEFECA-0F09-54EA-60E1-7BF63335B3F8}" dt="2022-11-11T04:51:15.856" v="5"/>
          <ac:picMkLst>
            <pc:docMk/>
            <pc:sldMk cId="1026112993" sldId="2147470992"/>
            <ac:picMk id="225" creationId="{036D9BB9-B488-4CF1-92AF-21955C7015DF}"/>
          </ac:picMkLst>
        </pc:picChg>
      </pc:sldChg>
    </pc:docChg>
  </pc:docChgLst>
  <pc:docChgLst>
    <pc:chgData name="Tarun Verma1" userId="S::tv00896919_techmahindra.com#ext#@dsmsinochem.onmicrosoft.com::a6d3db4f-81d2-478d-8c15-2bfdc080e0b7" providerId="AD" clId="Web-{09BBE8C7-0D1E-CDB6-5688-459B1D6C76F0}"/>
    <pc:docChg chg="modSld">
      <pc:chgData name="Tarun Verma1" userId="S::tv00896919_techmahindra.com#ext#@dsmsinochem.onmicrosoft.com::a6d3db4f-81d2-478d-8c15-2bfdc080e0b7" providerId="AD" clId="Web-{09BBE8C7-0D1E-CDB6-5688-459B1D6C76F0}" dt="2022-11-08T17:50:16.907" v="199" actId="20577"/>
      <pc:docMkLst>
        <pc:docMk/>
      </pc:docMkLst>
      <pc:sldChg chg="addSp modSp">
        <pc:chgData name="Tarun Verma1" userId="S::tv00896919_techmahindra.com#ext#@dsmsinochem.onmicrosoft.com::a6d3db4f-81d2-478d-8c15-2bfdc080e0b7" providerId="AD" clId="Web-{09BBE8C7-0D1E-CDB6-5688-459B1D6C76F0}" dt="2022-11-08T17:50:16.907" v="199" actId="20577"/>
        <pc:sldMkLst>
          <pc:docMk/>
          <pc:sldMk cId="4063570211" sldId="2147470985"/>
        </pc:sldMkLst>
        <pc:spChg chg="add mod">
          <ac:chgData name="Tarun Verma1" userId="S::tv00896919_techmahindra.com#ext#@dsmsinochem.onmicrosoft.com::a6d3db4f-81d2-478d-8c15-2bfdc080e0b7" providerId="AD" clId="Web-{09BBE8C7-0D1E-CDB6-5688-459B1D6C76F0}" dt="2022-11-08T17:49:33.187" v="197" actId="20577"/>
          <ac:spMkLst>
            <pc:docMk/>
            <pc:sldMk cId="4063570211" sldId="2147470985"/>
            <ac:spMk id="5" creationId="{921217EE-193F-84EF-D735-9AAB7347320A}"/>
          </ac:spMkLst>
        </pc:spChg>
        <pc:spChg chg="add mod">
          <ac:chgData name="Tarun Verma1" userId="S::tv00896919_techmahindra.com#ext#@dsmsinochem.onmicrosoft.com::a6d3db4f-81d2-478d-8c15-2bfdc080e0b7" providerId="AD" clId="Web-{09BBE8C7-0D1E-CDB6-5688-459B1D6C76F0}" dt="2022-11-08T17:36:41.278" v="149" actId="20577"/>
          <ac:spMkLst>
            <pc:docMk/>
            <pc:sldMk cId="4063570211" sldId="2147470985"/>
            <ac:spMk id="8" creationId="{92FE2DCD-7D14-1ACD-B7D9-6A48F0FC03B8}"/>
          </ac:spMkLst>
        </pc:spChg>
        <pc:spChg chg="add mod">
          <ac:chgData name="Tarun Verma1" userId="S::tv00896919_techmahindra.com#ext#@dsmsinochem.onmicrosoft.com::a6d3db4f-81d2-478d-8c15-2bfdc080e0b7" providerId="AD" clId="Web-{09BBE8C7-0D1E-CDB6-5688-459B1D6C76F0}" dt="2022-11-08T17:48:37.077" v="196" actId="20577"/>
          <ac:spMkLst>
            <pc:docMk/>
            <pc:sldMk cId="4063570211" sldId="2147470985"/>
            <ac:spMk id="10" creationId="{B035339F-85A8-B693-3ACE-87B392F91EE7}"/>
          </ac:spMkLst>
        </pc:spChg>
        <pc:spChg chg="add mod">
          <ac:chgData name="Tarun Verma1" userId="S::tv00896919_techmahindra.com#ext#@dsmsinochem.onmicrosoft.com::a6d3db4f-81d2-478d-8c15-2bfdc080e0b7" providerId="AD" clId="Web-{09BBE8C7-0D1E-CDB6-5688-459B1D6C76F0}" dt="2022-11-08T17:50:16.907" v="199" actId="20577"/>
          <ac:spMkLst>
            <pc:docMk/>
            <pc:sldMk cId="4063570211" sldId="2147470985"/>
            <ac:spMk id="12" creationId="{D474E31F-E8D3-C134-879D-9A24826BA982}"/>
          </ac:spMkLst>
        </pc:spChg>
        <pc:spChg chg="add mod">
          <ac:chgData name="Tarun Verma1" userId="S::tv00896919_techmahindra.com#ext#@dsmsinochem.onmicrosoft.com::a6d3db4f-81d2-478d-8c15-2bfdc080e0b7" providerId="AD" clId="Web-{09BBE8C7-0D1E-CDB6-5688-459B1D6C76F0}" dt="2022-11-08T17:19:21.440" v="43" actId="1076"/>
          <ac:spMkLst>
            <pc:docMk/>
            <pc:sldMk cId="4063570211" sldId="2147470985"/>
            <ac:spMk id="13" creationId="{0D67B3B5-D539-BBC8-4367-F071F598D4DC}"/>
          </ac:spMkLst>
        </pc:spChg>
        <pc:spChg chg="add mod">
          <ac:chgData name="Tarun Verma1" userId="S::tv00896919_techmahindra.com#ext#@dsmsinochem.onmicrosoft.com::a6d3db4f-81d2-478d-8c15-2bfdc080e0b7" providerId="AD" clId="Web-{09BBE8C7-0D1E-CDB6-5688-459B1D6C76F0}" dt="2022-11-08T17:20:26.941" v="51" actId="20577"/>
          <ac:spMkLst>
            <pc:docMk/>
            <pc:sldMk cId="4063570211" sldId="2147470985"/>
            <ac:spMk id="14" creationId="{882D0735-DB7A-9AED-B115-9930565C0070}"/>
          </ac:spMkLst>
        </pc:spChg>
        <pc:spChg chg="add mod">
          <ac:chgData name="Tarun Verma1" userId="S::tv00896919_techmahindra.com#ext#@dsmsinochem.onmicrosoft.com::a6d3db4f-81d2-478d-8c15-2bfdc080e0b7" providerId="AD" clId="Web-{09BBE8C7-0D1E-CDB6-5688-459B1D6C76F0}" dt="2022-11-08T17:34:46.806" v="129" actId="20577"/>
          <ac:spMkLst>
            <pc:docMk/>
            <pc:sldMk cId="4063570211" sldId="2147470985"/>
            <ac:spMk id="15" creationId="{7C473DAD-1CC6-34B9-CB7E-61D3AAB71794}"/>
          </ac:spMkLst>
        </pc:spChg>
        <pc:spChg chg="add mod">
          <ac:chgData name="Tarun Verma1" userId="S::tv00896919_techmahindra.com#ext#@dsmsinochem.onmicrosoft.com::a6d3db4f-81d2-478d-8c15-2bfdc080e0b7" providerId="AD" clId="Web-{09BBE8C7-0D1E-CDB6-5688-459B1D6C76F0}" dt="2022-11-08T17:36:59.966" v="159" actId="20577"/>
          <ac:spMkLst>
            <pc:docMk/>
            <pc:sldMk cId="4063570211" sldId="2147470985"/>
            <ac:spMk id="16" creationId="{767672B5-9A22-0923-E34D-00F55C483EDC}"/>
          </ac:spMkLst>
        </pc:spChg>
        <pc:spChg chg="add mod">
          <ac:chgData name="Tarun Verma1" userId="S::tv00896919_techmahindra.com#ext#@dsmsinochem.onmicrosoft.com::a6d3db4f-81d2-478d-8c15-2bfdc080e0b7" providerId="AD" clId="Web-{09BBE8C7-0D1E-CDB6-5688-459B1D6C76F0}" dt="2022-11-08T17:46:07.104" v="179" actId="20577"/>
          <ac:spMkLst>
            <pc:docMk/>
            <pc:sldMk cId="4063570211" sldId="2147470985"/>
            <ac:spMk id="17" creationId="{09A93A4D-5AFF-8BA6-29A2-07738658EE73}"/>
          </ac:spMkLst>
        </pc:spChg>
        <pc:spChg chg="add mod">
          <ac:chgData name="Tarun Verma1" userId="S::tv00896919_techmahindra.com#ext#@dsmsinochem.onmicrosoft.com::a6d3db4f-81d2-478d-8c15-2bfdc080e0b7" providerId="AD" clId="Web-{09BBE8C7-0D1E-CDB6-5688-459B1D6C76F0}" dt="2022-11-08T17:36:38.340" v="148" actId="20577"/>
          <ac:spMkLst>
            <pc:docMk/>
            <pc:sldMk cId="4063570211" sldId="2147470985"/>
            <ac:spMk id="18" creationId="{85D2D313-810D-E7F6-E407-D8B92711A36D}"/>
          </ac:spMkLst>
        </pc:spChg>
        <pc:graphicFrameChg chg="mod modGraphic">
          <ac:chgData name="Tarun Verma1" userId="S::tv00896919_techmahindra.com#ext#@dsmsinochem.onmicrosoft.com::a6d3db4f-81d2-478d-8c15-2bfdc080e0b7" providerId="AD" clId="Web-{09BBE8C7-0D1E-CDB6-5688-459B1D6C76F0}" dt="2022-11-08T17:14:20.354" v="18"/>
          <ac:graphicFrameMkLst>
            <pc:docMk/>
            <pc:sldMk cId="4063570211" sldId="2147470985"/>
            <ac:graphicFrameMk id="7" creationId="{00000000-0000-0000-0000-000000000000}"/>
          </ac:graphicFrameMkLst>
        </pc:graphicFrameChg>
      </pc:sldChg>
    </pc:docChg>
  </pc:docChgLst>
  <pc:docChgLst>
    <pc:chgData name="Saurabh Srivastava8" userId="S::saurabh.srivastava8_techmahindra.com#ext#@dsmsinochem.onmicrosoft.com::ac65aebb-8eae-49b6-a5cb-370b72e6e357" providerId="AD" clId="Web-{A1796F82-B084-8652-3BD9-90F163DA3B3D}"/>
    <pc:docChg chg="modSld">
      <pc:chgData name="Saurabh Srivastava8" userId="S::saurabh.srivastava8_techmahindra.com#ext#@dsmsinochem.onmicrosoft.com::ac65aebb-8eae-49b6-a5cb-370b72e6e357" providerId="AD" clId="Web-{A1796F82-B084-8652-3BD9-90F163DA3B3D}" dt="2022-11-04T05:16:45.502" v="187"/>
      <pc:docMkLst>
        <pc:docMk/>
      </pc:docMkLst>
      <pc:sldChg chg="addSp modSp">
        <pc:chgData name="Saurabh Srivastava8" userId="S::saurabh.srivastava8_techmahindra.com#ext#@dsmsinochem.onmicrosoft.com::ac65aebb-8eae-49b6-a5cb-370b72e6e357" providerId="AD" clId="Web-{A1796F82-B084-8652-3BD9-90F163DA3B3D}" dt="2022-11-04T05:16:45.502" v="187"/>
        <pc:sldMkLst>
          <pc:docMk/>
          <pc:sldMk cId="3052551894" sldId="2147470998"/>
        </pc:sldMkLst>
        <pc:graphicFrameChg chg="add mod modGraphic">
          <ac:chgData name="Saurabh Srivastava8" userId="S::saurabh.srivastava8_techmahindra.com#ext#@dsmsinochem.onmicrosoft.com::ac65aebb-8eae-49b6-a5cb-370b72e6e357" providerId="AD" clId="Web-{A1796F82-B084-8652-3BD9-90F163DA3B3D}" dt="2022-11-04T05:16:45.502" v="187"/>
          <ac:graphicFrameMkLst>
            <pc:docMk/>
            <pc:sldMk cId="3052551894" sldId="2147470998"/>
            <ac:graphicFrameMk id="3" creationId="{B7976285-F875-DD36-EC1D-8427E4B98964}"/>
          </ac:graphicFrameMkLst>
        </pc:graphicFrameChg>
      </pc:sldChg>
    </pc:docChg>
  </pc:docChgLst>
  <pc:docChgLst>
    <pc:chgData name="Saurabh Srivastava8" userId="S::saurabh.srivastava8_techmahindra.com#ext#@dsmsinochem.onmicrosoft.com::ac65aebb-8eae-49b6-a5cb-370b72e6e357" providerId="AD" clId="Web-{D20FE137-82B1-AAA4-2CE2-4EE1EB1B7650}"/>
    <pc:docChg chg="modSld">
      <pc:chgData name="Saurabh Srivastava8" userId="S::saurabh.srivastava8_techmahindra.com#ext#@dsmsinochem.onmicrosoft.com::ac65aebb-8eae-49b6-a5cb-370b72e6e357" providerId="AD" clId="Web-{D20FE137-82B1-AAA4-2CE2-4EE1EB1B7650}" dt="2022-11-02T08:13:14.387" v="11"/>
      <pc:docMkLst>
        <pc:docMk/>
      </pc:docMkLst>
      <pc:sldChg chg="modSp">
        <pc:chgData name="Saurabh Srivastava8" userId="S::saurabh.srivastava8_techmahindra.com#ext#@dsmsinochem.onmicrosoft.com::ac65aebb-8eae-49b6-a5cb-370b72e6e357" providerId="AD" clId="Web-{D20FE137-82B1-AAA4-2CE2-4EE1EB1B7650}" dt="2022-11-02T08:13:14.387" v="11"/>
        <pc:sldMkLst>
          <pc:docMk/>
          <pc:sldMk cId="610099197" sldId="2147470987"/>
        </pc:sldMkLst>
        <pc:graphicFrameChg chg="mod modGraphic">
          <ac:chgData name="Saurabh Srivastava8" userId="S::saurabh.srivastava8_techmahindra.com#ext#@dsmsinochem.onmicrosoft.com::ac65aebb-8eae-49b6-a5cb-370b72e6e357" providerId="AD" clId="Web-{D20FE137-82B1-AAA4-2CE2-4EE1EB1B7650}" dt="2022-11-02T08:13:14.387" v="11"/>
          <ac:graphicFrameMkLst>
            <pc:docMk/>
            <pc:sldMk cId="610099197" sldId="2147470987"/>
            <ac:graphicFrameMk id="6" creationId="{494EB26A-9975-4FD4-896B-9C6B39D82B8C}"/>
          </ac:graphicFrameMkLst>
        </pc:graphicFrameChg>
      </pc:sldChg>
    </pc:docChg>
  </pc:docChgLst>
  <pc:docChgLst>
    <pc:chgData name="Sahu, Amit" userId="S::amit.sahu@centrient.com::56016cd5-6120-4c61-874e-c10d45291a8f" providerId="AD" clId="Web-{6762AA69-70B8-FC0A-7ABE-81B34F28283D}"/>
    <pc:docChg chg="mod modSld">
      <pc:chgData name="Sahu, Amit" userId="S::amit.sahu@centrient.com::56016cd5-6120-4c61-874e-c10d45291a8f" providerId="AD" clId="Web-{6762AA69-70B8-FC0A-7ABE-81B34F28283D}" dt="2022-11-08T06:37:36.016" v="454"/>
      <pc:docMkLst>
        <pc:docMk/>
      </pc:docMkLst>
      <pc:sldChg chg="addSp delSp modSp">
        <pc:chgData name="Sahu, Amit" userId="S::amit.sahu@centrient.com::56016cd5-6120-4c61-874e-c10d45291a8f" providerId="AD" clId="Web-{6762AA69-70B8-FC0A-7ABE-81B34F28283D}" dt="2022-11-08T06:37:36.016" v="454"/>
        <pc:sldMkLst>
          <pc:docMk/>
          <pc:sldMk cId="3471970282" sldId="2147470983"/>
        </pc:sldMkLst>
        <pc:picChg chg="add del mod">
          <ac:chgData name="Sahu, Amit" userId="S::amit.sahu@centrient.com::56016cd5-6120-4c61-874e-c10d45291a8f" providerId="AD" clId="Web-{6762AA69-70B8-FC0A-7ABE-81B34F28283D}" dt="2022-11-08T06:37:28.875" v="452"/>
          <ac:picMkLst>
            <pc:docMk/>
            <pc:sldMk cId="3471970282" sldId="2147470983"/>
            <ac:picMk id="6" creationId="{681C2320-F1F9-AB08-9E55-778943F1F70D}"/>
          </ac:picMkLst>
        </pc:picChg>
        <pc:picChg chg="add del mod">
          <ac:chgData name="Sahu, Amit" userId="S::amit.sahu@centrient.com::56016cd5-6120-4c61-874e-c10d45291a8f" providerId="AD" clId="Web-{6762AA69-70B8-FC0A-7ABE-81B34F28283D}" dt="2022-11-08T06:37:36.016" v="454"/>
          <ac:picMkLst>
            <pc:docMk/>
            <pc:sldMk cId="3471970282" sldId="2147470983"/>
            <ac:picMk id="7" creationId="{703D9B31-A1A1-604A-09FD-6C82D8A6ACA0}"/>
          </ac:picMkLst>
        </pc:picChg>
      </pc:sldChg>
      <pc:sldChg chg="addCm delCm modCm">
        <pc:chgData name="Sahu, Amit" userId="S::amit.sahu@centrient.com::56016cd5-6120-4c61-874e-c10d45291a8f" providerId="AD" clId="Web-{6762AA69-70B8-FC0A-7ABE-81B34F28283D}" dt="2022-11-08T06:27:59.330" v="5"/>
        <pc:sldMkLst>
          <pc:docMk/>
          <pc:sldMk cId="1333449982" sldId="2147470984"/>
        </pc:sldMkLst>
      </pc:sldChg>
      <pc:sldChg chg="modSp">
        <pc:chgData name="Sahu, Amit" userId="S::amit.sahu@centrient.com::56016cd5-6120-4c61-874e-c10d45291a8f" providerId="AD" clId="Web-{6762AA69-70B8-FC0A-7ABE-81B34F28283D}" dt="2022-11-08T06:36:14.932" v="450"/>
        <pc:sldMkLst>
          <pc:docMk/>
          <pc:sldMk cId="610099197" sldId="2147470987"/>
        </pc:sldMkLst>
        <pc:graphicFrameChg chg="mod modGraphic">
          <ac:chgData name="Sahu, Amit" userId="S::amit.sahu@centrient.com::56016cd5-6120-4c61-874e-c10d45291a8f" providerId="AD" clId="Web-{6762AA69-70B8-FC0A-7ABE-81B34F28283D}" dt="2022-11-08T06:36:14.932" v="450"/>
          <ac:graphicFrameMkLst>
            <pc:docMk/>
            <pc:sldMk cId="610099197" sldId="2147470987"/>
            <ac:graphicFrameMk id="6" creationId="{494EB26A-9975-4FD4-896B-9C6B39D82B8C}"/>
          </ac:graphicFrameMkLst>
        </pc:graphicFrameChg>
      </pc:sldChg>
      <pc:sldChg chg="addCm">
        <pc:chgData name="Sahu, Amit" userId="S::amit.sahu@centrient.com::56016cd5-6120-4c61-874e-c10d45291a8f" providerId="AD" clId="Web-{6762AA69-70B8-FC0A-7ABE-81B34F28283D}" dt="2022-11-08T06:31:08.499" v="6"/>
        <pc:sldMkLst>
          <pc:docMk/>
          <pc:sldMk cId="47203298" sldId="2147470999"/>
        </pc:sldMkLst>
      </pc:sldChg>
    </pc:docChg>
  </pc:docChgLst>
  <pc:docChgLst>
    <pc:chgData name="Santosh Goswami" userId="S::santosh.goswami_techmahindra.com#ext#@dsmsinochem.onmicrosoft.com::2d7a490c-5699-4686-b7f5-e3895a0e240f" providerId="AD" clId="Web-{13FEEDA0-B261-A38A-EBC0-B39C7131367D}"/>
    <pc:docChg chg="modSld">
      <pc:chgData name="Santosh Goswami" userId="S::santosh.goswami_techmahindra.com#ext#@dsmsinochem.onmicrosoft.com::2d7a490c-5699-4686-b7f5-e3895a0e240f" providerId="AD" clId="Web-{13FEEDA0-B261-A38A-EBC0-B39C7131367D}" dt="2022-11-09T08:57:31.199" v="21"/>
      <pc:docMkLst>
        <pc:docMk/>
      </pc:docMkLst>
      <pc:sldChg chg="modSp">
        <pc:chgData name="Santosh Goswami" userId="S::santosh.goswami_techmahindra.com#ext#@dsmsinochem.onmicrosoft.com::2d7a490c-5699-4686-b7f5-e3895a0e240f" providerId="AD" clId="Web-{13FEEDA0-B261-A38A-EBC0-B39C7131367D}" dt="2022-11-09T08:57:27.370" v="17" actId="1076"/>
        <pc:sldMkLst>
          <pc:docMk/>
          <pc:sldMk cId="3471970282" sldId="2147470983"/>
        </pc:sldMkLst>
        <pc:spChg chg="mod">
          <ac:chgData name="Santosh Goswami" userId="S::santosh.goswami_techmahindra.com#ext#@dsmsinochem.onmicrosoft.com::2d7a490c-5699-4686-b7f5-e3895a0e240f" providerId="AD" clId="Web-{13FEEDA0-B261-A38A-EBC0-B39C7131367D}" dt="2022-11-09T08:57:27.370" v="17" actId="1076"/>
          <ac:spMkLst>
            <pc:docMk/>
            <pc:sldMk cId="3471970282" sldId="2147470983"/>
            <ac:spMk id="171" creationId="{C3458AFD-415A-4435-AEC0-4FA8C60D343E}"/>
          </ac:spMkLst>
        </pc:spChg>
      </pc:sldChg>
      <pc:sldChg chg="modSp">
        <pc:chgData name="Santosh Goswami" userId="S::santosh.goswami_techmahindra.com#ext#@dsmsinochem.onmicrosoft.com::2d7a490c-5699-4686-b7f5-e3895a0e240f" providerId="AD" clId="Web-{13FEEDA0-B261-A38A-EBC0-B39C7131367D}" dt="2022-11-09T08:57:31.199" v="21"/>
        <pc:sldMkLst>
          <pc:docMk/>
          <pc:sldMk cId="1333449982" sldId="2147470984"/>
        </pc:sldMkLst>
        <pc:graphicFrameChg chg="mod modGraphic">
          <ac:chgData name="Santosh Goswami" userId="S::santosh.goswami_techmahindra.com#ext#@dsmsinochem.onmicrosoft.com::2d7a490c-5699-4686-b7f5-e3895a0e240f" providerId="AD" clId="Web-{13FEEDA0-B261-A38A-EBC0-B39C7131367D}" dt="2022-11-09T08:57:31.199" v="21"/>
          <ac:graphicFrameMkLst>
            <pc:docMk/>
            <pc:sldMk cId="1333449982" sldId="2147470984"/>
            <ac:graphicFrameMk id="3" creationId="{00000000-0000-0000-0000-000000000000}"/>
          </ac:graphicFrameMkLst>
        </pc:graphicFrameChg>
      </pc:sldChg>
    </pc:docChg>
  </pc:docChgLst>
  <pc:docChgLst>
    <pc:chgData name="Tarun Verma1" userId="S::tv00896919_techmahindra.com#ext#@dsmsinochem.onmicrosoft.com::a6d3db4f-81d2-478d-8c15-2bfdc080e0b7" providerId="AD" clId="Web-{F0B94315-4AAC-06AB-5AA2-0D7F76FA03FB}"/>
    <pc:docChg chg="modSld">
      <pc:chgData name="Tarun Verma1" userId="S::tv00896919_techmahindra.com#ext#@dsmsinochem.onmicrosoft.com::a6d3db4f-81d2-478d-8c15-2bfdc080e0b7" providerId="AD" clId="Web-{F0B94315-4AAC-06AB-5AA2-0D7F76FA03FB}" dt="2022-11-11T11:25:14.410" v="11"/>
      <pc:docMkLst>
        <pc:docMk/>
      </pc:docMkLst>
      <pc:sldChg chg="modSp">
        <pc:chgData name="Tarun Verma1" userId="S::tv00896919_techmahindra.com#ext#@dsmsinochem.onmicrosoft.com::a6d3db4f-81d2-478d-8c15-2bfdc080e0b7" providerId="AD" clId="Web-{F0B94315-4AAC-06AB-5AA2-0D7F76FA03FB}" dt="2022-11-11T11:25:14.410" v="11"/>
        <pc:sldMkLst>
          <pc:docMk/>
          <pc:sldMk cId="3052551894" sldId="2147470998"/>
        </pc:sldMkLst>
        <pc:graphicFrameChg chg="mod modGraphic">
          <ac:chgData name="Tarun Verma1" userId="S::tv00896919_techmahindra.com#ext#@dsmsinochem.onmicrosoft.com::a6d3db4f-81d2-478d-8c15-2bfdc080e0b7" providerId="AD" clId="Web-{F0B94315-4AAC-06AB-5AA2-0D7F76FA03FB}" dt="2022-11-11T11:25:14.410" v="11"/>
          <ac:graphicFrameMkLst>
            <pc:docMk/>
            <pc:sldMk cId="3052551894" sldId="2147470998"/>
            <ac:graphicFrameMk id="3" creationId="{B7976285-F875-DD36-EC1D-8427E4B98964}"/>
          </ac:graphicFrameMkLst>
        </pc:graphicFrameChg>
      </pc:sldChg>
    </pc:docChg>
  </pc:docChgLst>
  <pc:docChgLst>
    <pc:chgData name="Saurabh Nandavar" userId="S::sn00903674_techmahindra.com#ext#@dsmsinochem.onmicrosoft.com::e61ccf00-8ffc-4f9e-bfed-7074aff7b5fb" providerId="AD" clId="Web-{CA0DBB7B-A4CE-EC96-CD07-27AEAF99A66F}"/>
    <pc:docChg chg="modSld">
      <pc:chgData name="Saurabh Nandavar" userId="S::sn00903674_techmahindra.com#ext#@dsmsinochem.onmicrosoft.com::e61ccf00-8ffc-4f9e-bfed-7074aff7b5fb" providerId="AD" clId="Web-{CA0DBB7B-A4CE-EC96-CD07-27AEAF99A66F}" dt="2022-11-08T10:27:19.346" v="438" actId="20577"/>
      <pc:docMkLst>
        <pc:docMk/>
      </pc:docMkLst>
      <pc:sldChg chg="addSp delSp modSp">
        <pc:chgData name="Saurabh Nandavar" userId="S::sn00903674_techmahindra.com#ext#@dsmsinochem.onmicrosoft.com::e61ccf00-8ffc-4f9e-bfed-7074aff7b5fb" providerId="AD" clId="Web-{CA0DBB7B-A4CE-EC96-CD07-27AEAF99A66F}" dt="2022-11-08T10:27:19.346" v="438" actId="20577"/>
        <pc:sldMkLst>
          <pc:docMk/>
          <pc:sldMk cId="2742288164" sldId="2147470996"/>
        </pc:sldMkLst>
        <pc:spChg chg="add del mod">
          <ac:chgData name="Saurabh Nandavar" userId="S::sn00903674_techmahindra.com#ext#@dsmsinochem.onmicrosoft.com::e61ccf00-8ffc-4f9e-bfed-7074aff7b5fb" providerId="AD" clId="Web-{CA0DBB7B-A4CE-EC96-CD07-27AEAF99A66F}" dt="2022-11-08T10:19:18.110" v="307"/>
          <ac:spMkLst>
            <pc:docMk/>
            <pc:sldMk cId="2742288164" sldId="2147470996"/>
            <ac:spMk id="4" creationId="{90E4C0FF-7F47-F627-D9A4-8E9AFF55515C}"/>
          </ac:spMkLst>
        </pc:spChg>
        <pc:spChg chg="mod">
          <ac:chgData name="Saurabh Nandavar" userId="S::sn00903674_techmahindra.com#ext#@dsmsinochem.onmicrosoft.com::e61ccf00-8ffc-4f9e-bfed-7074aff7b5fb" providerId="AD" clId="Web-{CA0DBB7B-A4CE-EC96-CD07-27AEAF99A66F}" dt="2022-11-08T10:17:50.919" v="237" actId="20577"/>
          <ac:spMkLst>
            <pc:docMk/>
            <pc:sldMk cId="2742288164" sldId="2147470996"/>
            <ac:spMk id="28" creationId="{00000000-0000-0000-0000-000000000000}"/>
          </ac:spMkLst>
        </pc:spChg>
        <pc:spChg chg="mod">
          <ac:chgData name="Saurabh Nandavar" userId="S::sn00903674_techmahindra.com#ext#@dsmsinochem.onmicrosoft.com::e61ccf00-8ffc-4f9e-bfed-7074aff7b5fb" providerId="AD" clId="Web-{CA0DBB7B-A4CE-EC96-CD07-27AEAF99A66F}" dt="2022-11-08T10:26:13.672" v="383" actId="20577"/>
          <ac:spMkLst>
            <pc:docMk/>
            <pc:sldMk cId="2742288164" sldId="2147470996"/>
            <ac:spMk id="32" creationId="{00000000-0000-0000-0000-000000000000}"/>
          </ac:spMkLst>
        </pc:spChg>
        <pc:spChg chg="mod">
          <ac:chgData name="Saurabh Nandavar" userId="S::sn00903674_techmahindra.com#ext#@dsmsinochem.onmicrosoft.com::e61ccf00-8ffc-4f9e-bfed-7074aff7b5fb" providerId="AD" clId="Web-{CA0DBB7B-A4CE-EC96-CD07-27AEAF99A66F}" dt="2022-11-08T10:17:50.981" v="239" actId="20577"/>
          <ac:spMkLst>
            <pc:docMk/>
            <pc:sldMk cId="2742288164" sldId="2147470996"/>
            <ac:spMk id="72" creationId="{00000000-0000-0000-0000-000000000000}"/>
          </ac:spMkLst>
        </pc:spChg>
        <pc:spChg chg="mod">
          <ac:chgData name="Saurabh Nandavar" userId="S::sn00903674_techmahindra.com#ext#@dsmsinochem.onmicrosoft.com::e61ccf00-8ffc-4f9e-bfed-7074aff7b5fb" providerId="AD" clId="Web-{CA0DBB7B-A4CE-EC96-CD07-27AEAF99A66F}" dt="2022-11-08T10:26:50.970" v="428"/>
          <ac:spMkLst>
            <pc:docMk/>
            <pc:sldMk cId="2742288164" sldId="2147470996"/>
            <ac:spMk id="73" creationId="{00000000-0000-0000-0000-000000000000}"/>
          </ac:spMkLst>
        </pc:spChg>
        <pc:spChg chg="mod">
          <ac:chgData name="Saurabh Nandavar" userId="S::sn00903674_techmahindra.com#ext#@dsmsinochem.onmicrosoft.com::e61ccf00-8ffc-4f9e-bfed-7074aff7b5fb" providerId="AD" clId="Web-{CA0DBB7B-A4CE-EC96-CD07-27AEAF99A66F}" dt="2022-11-08T10:26:50.705" v="421"/>
          <ac:spMkLst>
            <pc:docMk/>
            <pc:sldMk cId="2742288164" sldId="2147470996"/>
            <ac:spMk id="74" creationId="{00000000-0000-0000-0000-000000000000}"/>
          </ac:spMkLst>
        </pc:spChg>
        <pc:spChg chg="del">
          <ac:chgData name="Saurabh Nandavar" userId="S::sn00903674_techmahindra.com#ext#@dsmsinochem.onmicrosoft.com::e61ccf00-8ffc-4f9e-bfed-7074aff7b5fb" providerId="AD" clId="Web-{CA0DBB7B-A4CE-EC96-CD07-27AEAF99A66F}" dt="2022-11-08T09:58:34.485" v="5"/>
          <ac:spMkLst>
            <pc:docMk/>
            <pc:sldMk cId="2742288164" sldId="2147470996"/>
            <ac:spMk id="75" creationId="{00000000-0000-0000-0000-000000000000}"/>
          </ac:spMkLst>
        </pc:spChg>
        <pc:spChg chg="del">
          <ac:chgData name="Saurabh Nandavar" userId="S::sn00903674_techmahindra.com#ext#@dsmsinochem.onmicrosoft.com::e61ccf00-8ffc-4f9e-bfed-7074aff7b5fb" providerId="AD" clId="Web-{CA0DBB7B-A4CE-EC96-CD07-27AEAF99A66F}" dt="2022-11-08T09:58:33.235" v="4"/>
          <ac:spMkLst>
            <pc:docMk/>
            <pc:sldMk cId="2742288164" sldId="2147470996"/>
            <ac:spMk id="76" creationId="{00000000-0000-0000-0000-000000000000}"/>
          </ac:spMkLst>
        </pc:spChg>
        <pc:spChg chg="del">
          <ac:chgData name="Saurabh Nandavar" userId="S::sn00903674_techmahindra.com#ext#@dsmsinochem.onmicrosoft.com::e61ccf00-8ffc-4f9e-bfed-7074aff7b5fb" providerId="AD" clId="Web-{CA0DBB7B-A4CE-EC96-CD07-27AEAF99A66F}" dt="2022-11-08T09:59:13.487" v="11"/>
          <ac:spMkLst>
            <pc:docMk/>
            <pc:sldMk cId="2742288164" sldId="2147470996"/>
            <ac:spMk id="77" creationId="{00000000-0000-0000-0000-000000000000}"/>
          </ac:spMkLst>
        </pc:spChg>
        <pc:spChg chg="del">
          <ac:chgData name="Saurabh Nandavar" userId="S::sn00903674_techmahindra.com#ext#@dsmsinochem.onmicrosoft.com::e61ccf00-8ffc-4f9e-bfed-7074aff7b5fb" providerId="AD" clId="Web-{CA0DBB7B-A4CE-EC96-CD07-27AEAF99A66F}" dt="2022-11-08T09:59:12.174" v="10"/>
          <ac:spMkLst>
            <pc:docMk/>
            <pc:sldMk cId="2742288164" sldId="2147470996"/>
            <ac:spMk id="78" creationId="{00000000-0000-0000-0000-000000000000}"/>
          </ac:spMkLst>
        </pc:spChg>
        <pc:spChg chg="mod">
          <ac:chgData name="Saurabh Nandavar" userId="S::sn00903674_techmahindra.com#ext#@dsmsinochem.onmicrosoft.com::e61ccf00-8ffc-4f9e-bfed-7074aff7b5fb" providerId="AD" clId="Web-{CA0DBB7B-A4CE-EC96-CD07-27AEAF99A66F}" dt="2022-11-08T10:26:51.017" v="429"/>
          <ac:spMkLst>
            <pc:docMk/>
            <pc:sldMk cId="2742288164" sldId="2147470996"/>
            <ac:spMk id="79" creationId="{00000000-0000-0000-0000-000000000000}"/>
          </ac:spMkLst>
        </pc:spChg>
        <pc:spChg chg="mod">
          <ac:chgData name="Saurabh Nandavar" userId="S::sn00903674_techmahindra.com#ext#@dsmsinochem.onmicrosoft.com::e61ccf00-8ffc-4f9e-bfed-7074aff7b5fb" providerId="AD" clId="Web-{CA0DBB7B-A4CE-EC96-CD07-27AEAF99A66F}" dt="2022-11-08T10:26:13.563" v="382" actId="20577"/>
          <ac:spMkLst>
            <pc:docMk/>
            <pc:sldMk cId="2742288164" sldId="2147470996"/>
            <ac:spMk id="80" creationId="{A1001E95-2CA4-40C3-9D8A-A57B1E0A246E}"/>
          </ac:spMkLst>
        </pc:spChg>
        <pc:spChg chg="mod">
          <ac:chgData name="Saurabh Nandavar" userId="S::sn00903674_techmahindra.com#ext#@dsmsinochem.onmicrosoft.com::e61ccf00-8ffc-4f9e-bfed-7074aff7b5fb" providerId="AD" clId="Web-{CA0DBB7B-A4CE-EC96-CD07-27AEAF99A66F}" dt="2022-11-08T10:17:52.310" v="278" actId="20577"/>
          <ac:spMkLst>
            <pc:docMk/>
            <pc:sldMk cId="2742288164" sldId="2147470996"/>
            <ac:spMk id="81" creationId="{00000000-0000-0000-0000-000000000000}"/>
          </ac:spMkLst>
        </pc:spChg>
        <pc:spChg chg="del">
          <ac:chgData name="Saurabh Nandavar" userId="S::sn00903674_techmahindra.com#ext#@dsmsinochem.onmicrosoft.com::e61ccf00-8ffc-4f9e-bfed-7074aff7b5fb" providerId="AD" clId="Web-{CA0DBB7B-A4CE-EC96-CD07-27AEAF99A66F}" dt="2022-11-08T09:58:26.157" v="0"/>
          <ac:spMkLst>
            <pc:docMk/>
            <pc:sldMk cId="2742288164" sldId="2147470996"/>
            <ac:spMk id="82" creationId="{00000000-0000-0000-0000-000000000000}"/>
          </ac:spMkLst>
        </pc:spChg>
        <pc:spChg chg="del mod">
          <ac:chgData name="Saurabh Nandavar" userId="S::sn00903674_techmahindra.com#ext#@dsmsinochem.onmicrosoft.com::e61ccf00-8ffc-4f9e-bfed-7074aff7b5fb" providerId="AD" clId="Web-{CA0DBB7B-A4CE-EC96-CD07-27AEAF99A66F}" dt="2022-11-08T09:59:08.815" v="7"/>
          <ac:spMkLst>
            <pc:docMk/>
            <pc:sldMk cId="2742288164" sldId="2147470996"/>
            <ac:spMk id="83" creationId="{00000000-0000-0000-0000-000000000000}"/>
          </ac:spMkLst>
        </pc:spChg>
        <pc:spChg chg="mod">
          <ac:chgData name="Saurabh Nandavar" userId="S::sn00903674_techmahindra.com#ext#@dsmsinochem.onmicrosoft.com::e61ccf00-8ffc-4f9e-bfed-7074aff7b5fb" providerId="AD" clId="Web-{CA0DBB7B-A4CE-EC96-CD07-27AEAF99A66F}" dt="2022-11-08T10:26:14.953" v="408" actId="20577"/>
          <ac:spMkLst>
            <pc:docMk/>
            <pc:sldMk cId="2742288164" sldId="2147470996"/>
            <ac:spMk id="84" creationId="{00000000-0000-0000-0000-000000000000}"/>
          </ac:spMkLst>
        </pc:spChg>
        <pc:spChg chg="mod">
          <ac:chgData name="Saurabh Nandavar" userId="S::sn00903674_techmahindra.com#ext#@dsmsinochem.onmicrosoft.com::e61ccf00-8ffc-4f9e-bfed-7074aff7b5fb" providerId="AD" clId="Web-{CA0DBB7B-A4CE-EC96-CD07-27AEAF99A66F}" dt="2022-11-08T10:17:52.388" v="280" actId="20577"/>
          <ac:spMkLst>
            <pc:docMk/>
            <pc:sldMk cId="2742288164" sldId="2147470996"/>
            <ac:spMk id="85" creationId="{00000000-0000-0000-0000-000000000000}"/>
          </ac:spMkLst>
        </pc:spChg>
        <pc:spChg chg="mod">
          <ac:chgData name="Saurabh Nandavar" userId="S::sn00903674_techmahindra.com#ext#@dsmsinochem.onmicrosoft.com::e61ccf00-8ffc-4f9e-bfed-7074aff7b5fb" providerId="AD" clId="Web-{CA0DBB7B-A4CE-EC96-CD07-27AEAF99A66F}" dt="2022-11-08T10:26:15.063" v="409" actId="20577"/>
          <ac:spMkLst>
            <pc:docMk/>
            <pc:sldMk cId="2742288164" sldId="2147470996"/>
            <ac:spMk id="86" creationId="{00000000-0000-0000-0000-000000000000}"/>
          </ac:spMkLst>
        </pc:spChg>
        <pc:spChg chg="mod">
          <ac:chgData name="Saurabh Nandavar" userId="S::sn00903674_techmahindra.com#ext#@dsmsinochem.onmicrosoft.com::e61ccf00-8ffc-4f9e-bfed-7074aff7b5fb" providerId="AD" clId="Web-{CA0DBB7B-A4CE-EC96-CD07-27AEAF99A66F}" dt="2022-11-08T10:26:15.110" v="410" actId="20577"/>
          <ac:spMkLst>
            <pc:docMk/>
            <pc:sldMk cId="2742288164" sldId="2147470996"/>
            <ac:spMk id="87" creationId="{00000000-0000-0000-0000-000000000000}"/>
          </ac:spMkLst>
        </pc:spChg>
        <pc:spChg chg="add del mod">
          <ac:chgData name="Saurabh Nandavar" userId="S::sn00903674_techmahindra.com#ext#@dsmsinochem.onmicrosoft.com::e61ccf00-8ffc-4f9e-bfed-7074aff7b5fb" providerId="AD" clId="Web-{CA0DBB7B-A4CE-EC96-CD07-27AEAF99A66F}" dt="2022-11-08T10:17:50.825" v="235" actId="20577"/>
          <ac:spMkLst>
            <pc:docMk/>
            <pc:sldMk cId="2742288164" sldId="2147470996"/>
            <ac:spMk id="88" creationId="{00000000-0000-0000-0000-000000000000}"/>
          </ac:spMkLst>
        </pc:spChg>
        <pc:spChg chg="mod">
          <ac:chgData name="Saurabh Nandavar" userId="S::sn00903674_techmahindra.com#ext#@dsmsinochem.onmicrosoft.com::e61ccf00-8ffc-4f9e-bfed-7074aff7b5fb" providerId="AD" clId="Web-{CA0DBB7B-A4CE-EC96-CD07-27AEAF99A66F}" dt="2022-11-08T10:26:15.219" v="411" actId="20577"/>
          <ac:spMkLst>
            <pc:docMk/>
            <pc:sldMk cId="2742288164" sldId="2147470996"/>
            <ac:spMk id="89" creationId="{00000000-0000-0000-0000-000000000000}"/>
          </ac:spMkLst>
        </pc:spChg>
        <pc:spChg chg="del">
          <ac:chgData name="Saurabh Nandavar" userId="S::sn00903674_techmahindra.com#ext#@dsmsinochem.onmicrosoft.com::e61ccf00-8ffc-4f9e-bfed-7074aff7b5fb" providerId="AD" clId="Web-{CA0DBB7B-A4CE-EC96-CD07-27AEAF99A66F}" dt="2022-11-08T10:04:14.217" v="45"/>
          <ac:spMkLst>
            <pc:docMk/>
            <pc:sldMk cId="2742288164" sldId="2147470996"/>
            <ac:spMk id="90" creationId="{00000000-0000-0000-0000-000000000000}"/>
          </ac:spMkLst>
        </pc:spChg>
        <pc:spChg chg="mod">
          <ac:chgData name="Saurabh Nandavar" userId="S::sn00903674_techmahindra.com#ext#@dsmsinochem.onmicrosoft.com::e61ccf00-8ffc-4f9e-bfed-7074aff7b5fb" providerId="AD" clId="Web-{CA0DBB7B-A4CE-EC96-CD07-27AEAF99A66F}" dt="2022-11-08T10:26:15.250" v="412" actId="20577"/>
          <ac:spMkLst>
            <pc:docMk/>
            <pc:sldMk cId="2742288164" sldId="2147470996"/>
            <ac:spMk id="91" creationId="{00000000-0000-0000-0000-000000000000}"/>
          </ac:spMkLst>
        </pc:spChg>
        <pc:spChg chg="mod">
          <ac:chgData name="Saurabh Nandavar" userId="S::sn00903674_techmahindra.com#ext#@dsmsinochem.onmicrosoft.com::e61ccf00-8ffc-4f9e-bfed-7074aff7b5fb" providerId="AD" clId="Web-{CA0DBB7B-A4CE-EC96-CD07-27AEAF99A66F}" dt="2022-11-08T10:26:15.282" v="413" actId="20577"/>
          <ac:spMkLst>
            <pc:docMk/>
            <pc:sldMk cId="2742288164" sldId="2147470996"/>
            <ac:spMk id="92" creationId="{00000000-0000-0000-0000-000000000000}"/>
          </ac:spMkLst>
        </pc:spChg>
        <pc:spChg chg="mod">
          <ac:chgData name="Saurabh Nandavar" userId="S::sn00903674_techmahindra.com#ext#@dsmsinochem.onmicrosoft.com::e61ccf00-8ffc-4f9e-bfed-7074aff7b5fb" providerId="AD" clId="Web-{CA0DBB7B-A4CE-EC96-CD07-27AEAF99A66F}" dt="2022-11-08T10:26:50.736" v="422"/>
          <ac:spMkLst>
            <pc:docMk/>
            <pc:sldMk cId="2742288164" sldId="2147470996"/>
            <ac:spMk id="108" creationId="{00000000-0000-0000-0000-000000000000}"/>
          </ac:spMkLst>
        </pc:spChg>
        <pc:spChg chg="mod">
          <ac:chgData name="Saurabh Nandavar" userId="S::sn00903674_techmahindra.com#ext#@dsmsinochem.onmicrosoft.com::e61ccf00-8ffc-4f9e-bfed-7074aff7b5fb" providerId="AD" clId="Web-{CA0DBB7B-A4CE-EC96-CD07-27AEAF99A66F}" dt="2022-11-08T10:26:51.064" v="430"/>
          <ac:spMkLst>
            <pc:docMk/>
            <pc:sldMk cId="2742288164" sldId="2147470996"/>
            <ac:spMk id="109" creationId="{00000000-0000-0000-0000-000000000000}"/>
          </ac:spMkLst>
        </pc:spChg>
        <pc:spChg chg="mod">
          <ac:chgData name="Saurabh Nandavar" userId="S::sn00903674_techmahindra.com#ext#@dsmsinochem.onmicrosoft.com::e61ccf00-8ffc-4f9e-bfed-7074aff7b5fb" providerId="AD" clId="Web-{CA0DBB7B-A4CE-EC96-CD07-27AEAF99A66F}" dt="2022-11-08T10:26:50.767" v="423"/>
          <ac:spMkLst>
            <pc:docMk/>
            <pc:sldMk cId="2742288164" sldId="2147470996"/>
            <ac:spMk id="110" creationId="{00000000-0000-0000-0000-000000000000}"/>
          </ac:spMkLst>
        </pc:spChg>
        <pc:spChg chg="mod">
          <ac:chgData name="Saurabh Nandavar" userId="S::sn00903674_techmahindra.com#ext#@dsmsinochem.onmicrosoft.com::e61ccf00-8ffc-4f9e-bfed-7074aff7b5fb" providerId="AD" clId="Web-{CA0DBB7B-A4CE-EC96-CD07-27AEAF99A66F}" dt="2022-11-08T10:26:51.095" v="431"/>
          <ac:spMkLst>
            <pc:docMk/>
            <pc:sldMk cId="2742288164" sldId="2147470996"/>
            <ac:spMk id="111" creationId="{00000000-0000-0000-0000-000000000000}"/>
          </ac:spMkLst>
        </pc:spChg>
        <pc:spChg chg="mod">
          <ac:chgData name="Saurabh Nandavar" userId="S::sn00903674_techmahindra.com#ext#@dsmsinochem.onmicrosoft.com::e61ccf00-8ffc-4f9e-bfed-7074aff7b5fb" providerId="AD" clId="Web-{CA0DBB7B-A4CE-EC96-CD07-27AEAF99A66F}" dt="2022-11-08T10:26:50.814" v="424"/>
          <ac:spMkLst>
            <pc:docMk/>
            <pc:sldMk cId="2742288164" sldId="2147470996"/>
            <ac:spMk id="112" creationId="{00000000-0000-0000-0000-000000000000}"/>
          </ac:spMkLst>
        </pc:spChg>
        <pc:spChg chg="mod">
          <ac:chgData name="Saurabh Nandavar" userId="S::sn00903674_techmahindra.com#ext#@dsmsinochem.onmicrosoft.com::e61ccf00-8ffc-4f9e-bfed-7074aff7b5fb" providerId="AD" clId="Web-{CA0DBB7B-A4CE-EC96-CD07-27AEAF99A66F}" dt="2022-11-08T10:26:51.142" v="432"/>
          <ac:spMkLst>
            <pc:docMk/>
            <pc:sldMk cId="2742288164" sldId="2147470996"/>
            <ac:spMk id="113" creationId="{00000000-0000-0000-0000-000000000000}"/>
          </ac:spMkLst>
        </pc:spChg>
        <pc:spChg chg="mod">
          <ac:chgData name="Saurabh Nandavar" userId="S::sn00903674_techmahindra.com#ext#@dsmsinochem.onmicrosoft.com::e61ccf00-8ffc-4f9e-bfed-7074aff7b5fb" providerId="AD" clId="Web-{CA0DBB7B-A4CE-EC96-CD07-27AEAF99A66F}" dt="2022-11-08T10:27:19.346" v="438" actId="20577"/>
          <ac:spMkLst>
            <pc:docMk/>
            <pc:sldMk cId="2742288164" sldId="2147470996"/>
            <ac:spMk id="114" creationId="{00000000-0000-0000-0000-000000000000}"/>
          </ac:spMkLst>
        </pc:spChg>
        <pc:spChg chg="mod">
          <ac:chgData name="Saurabh Nandavar" userId="S::sn00903674_techmahindra.com#ext#@dsmsinochem.onmicrosoft.com::e61ccf00-8ffc-4f9e-bfed-7074aff7b5fb" providerId="AD" clId="Web-{CA0DBB7B-A4CE-EC96-CD07-27AEAF99A66F}" dt="2022-11-08T10:26:51.205" v="433"/>
          <ac:spMkLst>
            <pc:docMk/>
            <pc:sldMk cId="2742288164" sldId="2147470996"/>
            <ac:spMk id="115" creationId="{00000000-0000-0000-0000-000000000000}"/>
          </ac:spMkLst>
        </pc:spChg>
        <pc:spChg chg="mod">
          <ac:chgData name="Saurabh Nandavar" userId="S::sn00903674_techmahindra.com#ext#@dsmsinochem.onmicrosoft.com::e61ccf00-8ffc-4f9e-bfed-7074aff7b5fb" providerId="AD" clId="Web-{CA0DBB7B-A4CE-EC96-CD07-27AEAF99A66F}" dt="2022-11-08T10:26:50.908" v="426"/>
          <ac:spMkLst>
            <pc:docMk/>
            <pc:sldMk cId="2742288164" sldId="2147470996"/>
            <ac:spMk id="116" creationId="{00000000-0000-0000-0000-000000000000}"/>
          </ac:spMkLst>
        </pc:spChg>
        <pc:spChg chg="mod">
          <ac:chgData name="Saurabh Nandavar" userId="S::sn00903674_techmahindra.com#ext#@dsmsinochem.onmicrosoft.com::e61ccf00-8ffc-4f9e-bfed-7074aff7b5fb" providerId="AD" clId="Web-{CA0DBB7B-A4CE-EC96-CD07-27AEAF99A66F}" dt="2022-11-08T10:26:51.252" v="434"/>
          <ac:spMkLst>
            <pc:docMk/>
            <pc:sldMk cId="2742288164" sldId="2147470996"/>
            <ac:spMk id="117" creationId="{00000000-0000-0000-0000-000000000000}"/>
          </ac:spMkLst>
        </pc:spChg>
        <pc:spChg chg="mod">
          <ac:chgData name="Saurabh Nandavar" userId="S::sn00903674_techmahindra.com#ext#@dsmsinochem.onmicrosoft.com::e61ccf00-8ffc-4f9e-bfed-7074aff7b5fb" providerId="AD" clId="Web-{CA0DBB7B-A4CE-EC96-CD07-27AEAF99A66F}" dt="2022-11-08T10:26:50.939" v="427"/>
          <ac:spMkLst>
            <pc:docMk/>
            <pc:sldMk cId="2742288164" sldId="2147470996"/>
            <ac:spMk id="118" creationId="{00000000-0000-0000-0000-000000000000}"/>
          </ac:spMkLst>
        </pc:spChg>
        <pc:spChg chg="mod">
          <ac:chgData name="Saurabh Nandavar" userId="S::sn00903674_techmahindra.com#ext#@dsmsinochem.onmicrosoft.com::e61ccf00-8ffc-4f9e-bfed-7074aff7b5fb" providerId="AD" clId="Web-{CA0DBB7B-A4CE-EC96-CD07-27AEAF99A66F}" dt="2022-11-08T10:26:13.766" v="384" actId="20577"/>
          <ac:spMkLst>
            <pc:docMk/>
            <pc:sldMk cId="2742288164" sldId="2147470996"/>
            <ac:spMk id="119" creationId="{00000000-0000-0000-0000-000000000000}"/>
          </ac:spMkLst>
        </pc:spChg>
        <pc:spChg chg="del">
          <ac:chgData name="Saurabh Nandavar" userId="S::sn00903674_techmahindra.com#ext#@dsmsinochem.onmicrosoft.com::e61ccf00-8ffc-4f9e-bfed-7074aff7b5fb" providerId="AD" clId="Web-{CA0DBB7B-A4CE-EC96-CD07-27AEAF99A66F}" dt="2022-11-08T10:04:23.264" v="49"/>
          <ac:spMkLst>
            <pc:docMk/>
            <pc:sldMk cId="2742288164" sldId="2147470996"/>
            <ac:spMk id="120" creationId="{00000000-0000-0000-0000-000000000000}"/>
          </ac:spMkLst>
        </pc:spChg>
        <pc:spChg chg="del">
          <ac:chgData name="Saurabh Nandavar" userId="S::sn00903674_techmahindra.com#ext#@dsmsinochem.onmicrosoft.com::e61ccf00-8ffc-4f9e-bfed-7074aff7b5fb" providerId="AD" clId="Web-{CA0DBB7B-A4CE-EC96-CD07-27AEAF99A66F}" dt="2022-11-08T10:04:22.045" v="48"/>
          <ac:spMkLst>
            <pc:docMk/>
            <pc:sldMk cId="2742288164" sldId="2147470996"/>
            <ac:spMk id="121" creationId="{00000000-0000-0000-0000-000000000000}"/>
          </ac:spMkLst>
        </pc:spChg>
        <pc:spChg chg="mod">
          <ac:chgData name="Saurabh Nandavar" userId="S::sn00903674_techmahindra.com#ext#@dsmsinochem.onmicrosoft.com::e61ccf00-8ffc-4f9e-bfed-7074aff7b5fb" providerId="AD" clId="Web-{CA0DBB7B-A4CE-EC96-CD07-27AEAF99A66F}" dt="2022-11-08T10:26:13.797" v="385" actId="20577"/>
          <ac:spMkLst>
            <pc:docMk/>
            <pc:sldMk cId="2742288164" sldId="2147470996"/>
            <ac:spMk id="122" creationId="{00000000-0000-0000-0000-000000000000}"/>
          </ac:spMkLst>
        </pc:spChg>
        <pc:spChg chg="mod">
          <ac:chgData name="Saurabh Nandavar" userId="S::sn00903674_techmahindra.com#ext#@dsmsinochem.onmicrosoft.com::e61ccf00-8ffc-4f9e-bfed-7074aff7b5fb" providerId="AD" clId="Web-{CA0DBB7B-A4CE-EC96-CD07-27AEAF99A66F}" dt="2022-11-08T10:26:13.828" v="386" actId="20577"/>
          <ac:spMkLst>
            <pc:docMk/>
            <pc:sldMk cId="2742288164" sldId="2147470996"/>
            <ac:spMk id="123" creationId="{00000000-0000-0000-0000-000000000000}"/>
          </ac:spMkLst>
        </pc:spChg>
        <pc:spChg chg="mod">
          <ac:chgData name="Saurabh Nandavar" userId="S::sn00903674_techmahindra.com#ext#@dsmsinochem.onmicrosoft.com::e61ccf00-8ffc-4f9e-bfed-7074aff7b5fb" providerId="AD" clId="Web-{CA0DBB7B-A4CE-EC96-CD07-27AEAF99A66F}" dt="2022-11-08T10:26:13.860" v="387" actId="20577"/>
          <ac:spMkLst>
            <pc:docMk/>
            <pc:sldMk cId="2742288164" sldId="2147470996"/>
            <ac:spMk id="124" creationId="{00000000-0000-0000-0000-000000000000}"/>
          </ac:spMkLst>
        </pc:spChg>
        <pc:spChg chg="mod">
          <ac:chgData name="Saurabh Nandavar" userId="S::sn00903674_techmahindra.com#ext#@dsmsinochem.onmicrosoft.com::e61ccf00-8ffc-4f9e-bfed-7074aff7b5fb" providerId="AD" clId="Web-{CA0DBB7B-A4CE-EC96-CD07-27AEAF99A66F}" dt="2022-11-08T10:26:13.891" v="388" actId="20577"/>
          <ac:spMkLst>
            <pc:docMk/>
            <pc:sldMk cId="2742288164" sldId="2147470996"/>
            <ac:spMk id="125" creationId="{00000000-0000-0000-0000-000000000000}"/>
          </ac:spMkLst>
        </pc:spChg>
        <pc:spChg chg="mod">
          <ac:chgData name="Saurabh Nandavar" userId="S::sn00903674_techmahindra.com#ext#@dsmsinochem.onmicrosoft.com::e61ccf00-8ffc-4f9e-bfed-7074aff7b5fb" providerId="AD" clId="Web-{CA0DBB7B-A4CE-EC96-CD07-27AEAF99A66F}" dt="2022-11-08T10:17:51.653" v="259" actId="20577"/>
          <ac:spMkLst>
            <pc:docMk/>
            <pc:sldMk cId="2742288164" sldId="2147470996"/>
            <ac:spMk id="129" creationId="{00000000-0000-0000-0000-000000000000}"/>
          </ac:spMkLst>
        </pc:spChg>
        <pc:spChg chg="mod">
          <ac:chgData name="Saurabh Nandavar" userId="S::sn00903674_techmahindra.com#ext#@dsmsinochem.onmicrosoft.com::e61ccf00-8ffc-4f9e-bfed-7074aff7b5fb" providerId="AD" clId="Web-{CA0DBB7B-A4CE-EC96-CD07-27AEAF99A66F}" dt="2022-11-08T10:26:14" v="389" actId="20577"/>
          <ac:spMkLst>
            <pc:docMk/>
            <pc:sldMk cId="2742288164" sldId="2147470996"/>
            <ac:spMk id="130" creationId="{00000000-0000-0000-0000-000000000000}"/>
          </ac:spMkLst>
        </pc:spChg>
        <pc:spChg chg="mod">
          <ac:chgData name="Saurabh Nandavar" userId="S::sn00903674_techmahindra.com#ext#@dsmsinochem.onmicrosoft.com::e61ccf00-8ffc-4f9e-bfed-7074aff7b5fb" providerId="AD" clId="Web-{CA0DBB7B-A4CE-EC96-CD07-27AEAF99A66F}" dt="2022-11-08T10:26:14.031" v="390" actId="20577"/>
          <ac:spMkLst>
            <pc:docMk/>
            <pc:sldMk cId="2742288164" sldId="2147470996"/>
            <ac:spMk id="132" creationId="{00000000-0000-0000-0000-000000000000}"/>
          </ac:spMkLst>
        </pc:spChg>
        <pc:spChg chg="del">
          <ac:chgData name="Saurabh Nandavar" userId="S::sn00903674_techmahindra.com#ext#@dsmsinochem.onmicrosoft.com::e61ccf00-8ffc-4f9e-bfed-7074aff7b5fb" providerId="AD" clId="Web-{CA0DBB7B-A4CE-EC96-CD07-27AEAF99A66F}" dt="2022-11-08T09:58:28.923" v="1"/>
          <ac:spMkLst>
            <pc:docMk/>
            <pc:sldMk cId="2742288164" sldId="2147470996"/>
            <ac:spMk id="134" creationId="{00000000-0000-0000-0000-000000000000}"/>
          </ac:spMkLst>
        </pc:spChg>
        <pc:spChg chg="del">
          <ac:chgData name="Saurabh Nandavar" userId="S::sn00903674_techmahindra.com#ext#@dsmsinochem.onmicrosoft.com::e61ccf00-8ffc-4f9e-bfed-7074aff7b5fb" providerId="AD" clId="Web-{CA0DBB7B-A4CE-EC96-CD07-27AEAF99A66F}" dt="2022-11-08T09:59:09.955" v="8"/>
          <ac:spMkLst>
            <pc:docMk/>
            <pc:sldMk cId="2742288164" sldId="2147470996"/>
            <ac:spMk id="136" creationId="{00000000-0000-0000-0000-000000000000}"/>
          </ac:spMkLst>
        </pc:spChg>
        <pc:spChg chg="mod">
          <ac:chgData name="Saurabh Nandavar" userId="S::sn00903674_techmahindra.com#ext#@dsmsinochem.onmicrosoft.com::e61ccf00-8ffc-4f9e-bfed-7074aff7b5fb" providerId="AD" clId="Web-{CA0DBB7B-A4CE-EC96-CD07-27AEAF99A66F}" dt="2022-11-08T10:26:14.063" v="391" actId="20577"/>
          <ac:spMkLst>
            <pc:docMk/>
            <pc:sldMk cId="2742288164" sldId="2147470996"/>
            <ac:spMk id="138" creationId="{00000000-0000-0000-0000-000000000000}"/>
          </ac:spMkLst>
        </pc:spChg>
        <pc:spChg chg="mod">
          <ac:chgData name="Saurabh Nandavar" userId="S::sn00903674_techmahindra.com#ext#@dsmsinochem.onmicrosoft.com::e61ccf00-8ffc-4f9e-bfed-7074aff7b5fb" providerId="AD" clId="Web-{CA0DBB7B-A4CE-EC96-CD07-27AEAF99A66F}" dt="2022-11-08T10:26:14.094" v="392" actId="20577"/>
          <ac:spMkLst>
            <pc:docMk/>
            <pc:sldMk cId="2742288164" sldId="2147470996"/>
            <ac:spMk id="140" creationId="{00000000-0000-0000-0000-000000000000}"/>
          </ac:spMkLst>
        </pc:spChg>
        <pc:spChg chg="mod">
          <ac:chgData name="Saurabh Nandavar" userId="S::sn00903674_techmahindra.com#ext#@dsmsinochem.onmicrosoft.com::e61ccf00-8ffc-4f9e-bfed-7074aff7b5fb" providerId="AD" clId="Web-{CA0DBB7B-A4CE-EC96-CD07-27AEAF99A66F}" dt="2022-11-08T10:26:14.125" v="393" actId="20577"/>
          <ac:spMkLst>
            <pc:docMk/>
            <pc:sldMk cId="2742288164" sldId="2147470996"/>
            <ac:spMk id="142" creationId="{00000000-0000-0000-0000-000000000000}"/>
          </ac:spMkLst>
        </pc:spChg>
        <pc:spChg chg="mod">
          <ac:chgData name="Saurabh Nandavar" userId="S::sn00903674_techmahindra.com#ext#@dsmsinochem.onmicrosoft.com::e61ccf00-8ffc-4f9e-bfed-7074aff7b5fb" providerId="AD" clId="Web-{CA0DBB7B-A4CE-EC96-CD07-27AEAF99A66F}" dt="2022-11-08T10:26:14.172" v="394" actId="20577"/>
          <ac:spMkLst>
            <pc:docMk/>
            <pc:sldMk cId="2742288164" sldId="2147470996"/>
            <ac:spMk id="144" creationId="{00000000-0000-0000-0000-000000000000}"/>
          </ac:spMkLst>
        </pc:spChg>
        <pc:spChg chg="mod">
          <ac:chgData name="Saurabh Nandavar" userId="S::sn00903674_techmahindra.com#ext#@dsmsinochem.onmicrosoft.com::e61ccf00-8ffc-4f9e-bfed-7074aff7b5fb" providerId="AD" clId="Web-{CA0DBB7B-A4CE-EC96-CD07-27AEAF99A66F}" dt="2022-11-08T10:26:14.219" v="395" actId="20577"/>
          <ac:spMkLst>
            <pc:docMk/>
            <pc:sldMk cId="2742288164" sldId="2147470996"/>
            <ac:spMk id="146" creationId="{00000000-0000-0000-0000-000000000000}"/>
          </ac:spMkLst>
        </pc:spChg>
        <pc:spChg chg="mod">
          <ac:chgData name="Saurabh Nandavar" userId="S::sn00903674_techmahindra.com#ext#@dsmsinochem.onmicrosoft.com::e61ccf00-8ffc-4f9e-bfed-7074aff7b5fb" providerId="AD" clId="Web-{CA0DBB7B-A4CE-EC96-CD07-27AEAF99A66F}" dt="2022-11-08T10:26:14.250" v="396" actId="20577"/>
          <ac:spMkLst>
            <pc:docMk/>
            <pc:sldMk cId="2742288164" sldId="2147470996"/>
            <ac:spMk id="148" creationId="{00000000-0000-0000-0000-000000000000}"/>
          </ac:spMkLst>
        </pc:spChg>
        <pc:spChg chg="del">
          <ac:chgData name="Saurabh Nandavar" userId="S::sn00903674_techmahindra.com#ext#@dsmsinochem.onmicrosoft.com::e61ccf00-8ffc-4f9e-bfed-7074aff7b5fb" providerId="AD" clId="Web-{CA0DBB7B-A4CE-EC96-CD07-27AEAF99A66F}" dt="2022-11-08T10:04:18.076" v="46"/>
          <ac:spMkLst>
            <pc:docMk/>
            <pc:sldMk cId="2742288164" sldId="2147470996"/>
            <ac:spMk id="150" creationId="{00000000-0000-0000-0000-000000000000}"/>
          </ac:spMkLst>
        </pc:spChg>
        <pc:spChg chg="mod">
          <ac:chgData name="Saurabh Nandavar" userId="S::sn00903674_techmahindra.com#ext#@dsmsinochem.onmicrosoft.com::e61ccf00-8ffc-4f9e-bfed-7074aff7b5fb" providerId="AD" clId="Web-{CA0DBB7B-A4CE-EC96-CD07-27AEAF99A66F}" dt="2022-11-08T10:26:14.297" v="397" actId="20577"/>
          <ac:spMkLst>
            <pc:docMk/>
            <pc:sldMk cId="2742288164" sldId="2147470996"/>
            <ac:spMk id="152" creationId="{00000000-0000-0000-0000-000000000000}"/>
          </ac:spMkLst>
        </pc:spChg>
        <pc:spChg chg="mod">
          <ac:chgData name="Saurabh Nandavar" userId="S::sn00903674_techmahindra.com#ext#@dsmsinochem.onmicrosoft.com::e61ccf00-8ffc-4f9e-bfed-7074aff7b5fb" providerId="AD" clId="Web-{CA0DBB7B-A4CE-EC96-CD07-27AEAF99A66F}" dt="2022-11-08T10:26:14.344" v="398" actId="20577"/>
          <ac:spMkLst>
            <pc:docMk/>
            <pc:sldMk cId="2742288164" sldId="2147470996"/>
            <ac:spMk id="154" creationId="{00000000-0000-0000-0000-000000000000}"/>
          </ac:spMkLst>
        </pc:spChg>
        <pc:spChg chg="mod">
          <ac:chgData name="Saurabh Nandavar" userId="S::sn00903674_techmahindra.com#ext#@dsmsinochem.onmicrosoft.com::e61ccf00-8ffc-4f9e-bfed-7074aff7b5fb" providerId="AD" clId="Web-{CA0DBB7B-A4CE-EC96-CD07-27AEAF99A66F}" dt="2022-11-08T10:26:14.375" v="399" actId="20577"/>
          <ac:spMkLst>
            <pc:docMk/>
            <pc:sldMk cId="2742288164" sldId="2147470996"/>
            <ac:spMk id="157" creationId="{00000000-0000-0000-0000-000000000000}"/>
          </ac:spMkLst>
        </pc:spChg>
        <pc:spChg chg="del mod">
          <ac:chgData name="Saurabh Nandavar" userId="S::sn00903674_techmahindra.com#ext#@dsmsinochem.onmicrosoft.com::e61ccf00-8ffc-4f9e-bfed-7074aff7b5fb" providerId="AD" clId="Web-{CA0DBB7B-A4CE-EC96-CD07-27AEAF99A66F}" dt="2022-11-08T09:58:32.173" v="3"/>
          <ac:spMkLst>
            <pc:docMk/>
            <pc:sldMk cId="2742288164" sldId="2147470996"/>
            <ac:spMk id="158" creationId="{00000000-0000-0000-0000-000000000000}"/>
          </ac:spMkLst>
        </pc:spChg>
        <pc:spChg chg="del">
          <ac:chgData name="Saurabh Nandavar" userId="S::sn00903674_techmahindra.com#ext#@dsmsinochem.onmicrosoft.com::e61ccf00-8ffc-4f9e-bfed-7074aff7b5fb" providerId="AD" clId="Web-{CA0DBB7B-A4CE-EC96-CD07-27AEAF99A66F}" dt="2022-11-08T09:59:11.096" v="9"/>
          <ac:spMkLst>
            <pc:docMk/>
            <pc:sldMk cId="2742288164" sldId="2147470996"/>
            <ac:spMk id="159" creationId="{00000000-0000-0000-0000-000000000000}"/>
          </ac:spMkLst>
        </pc:spChg>
        <pc:spChg chg="mod">
          <ac:chgData name="Saurabh Nandavar" userId="S::sn00903674_techmahindra.com#ext#@dsmsinochem.onmicrosoft.com::e61ccf00-8ffc-4f9e-bfed-7074aff7b5fb" providerId="AD" clId="Web-{CA0DBB7B-A4CE-EC96-CD07-27AEAF99A66F}" dt="2022-11-08T10:26:14.422" v="400" actId="20577"/>
          <ac:spMkLst>
            <pc:docMk/>
            <pc:sldMk cId="2742288164" sldId="2147470996"/>
            <ac:spMk id="160" creationId="{00000000-0000-0000-0000-000000000000}"/>
          </ac:spMkLst>
        </pc:spChg>
        <pc:spChg chg="mod">
          <ac:chgData name="Saurabh Nandavar" userId="S::sn00903674_techmahindra.com#ext#@dsmsinochem.onmicrosoft.com::e61ccf00-8ffc-4f9e-bfed-7074aff7b5fb" providerId="AD" clId="Web-{CA0DBB7B-A4CE-EC96-CD07-27AEAF99A66F}" dt="2022-11-08T10:26:14.469" v="401" actId="20577"/>
          <ac:spMkLst>
            <pc:docMk/>
            <pc:sldMk cId="2742288164" sldId="2147470996"/>
            <ac:spMk id="161" creationId="{00000000-0000-0000-0000-000000000000}"/>
          </ac:spMkLst>
        </pc:spChg>
        <pc:spChg chg="mod">
          <ac:chgData name="Saurabh Nandavar" userId="S::sn00903674_techmahindra.com#ext#@dsmsinochem.onmicrosoft.com::e61ccf00-8ffc-4f9e-bfed-7074aff7b5fb" providerId="AD" clId="Web-{CA0DBB7B-A4CE-EC96-CD07-27AEAF99A66F}" dt="2022-11-08T10:26:14.500" v="402" actId="20577"/>
          <ac:spMkLst>
            <pc:docMk/>
            <pc:sldMk cId="2742288164" sldId="2147470996"/>
            <ac:spMk id="162" creationId="{00000000-0000-0000-0000-000000000000}"/>
          </ac:spMkLst>
        </pc:spChg>
        <pc:spChg chg="mod">
          <ac:chgData name="Saurabh Nandavar" userId="S::sn00903674_techmahindra.com#ext#@dsmsinochem.onmicrosoft.com::e61ccf00-8ffc-4f9e-bfed-7074aff7b5fb" providerId="AD" clId="Web-{CA0DBB7B-A4CE-EC96-CD07-27AEAF99A66F}" dt="2022-11-08T10:26:14.547" v="403" actId="20577"/>
          <ac:spMkLst>
            <pc:docMk/>
            <pc:sldMk cId="2742288164" sldId="2147470996"/>
            <ac:spMk id="163" creationId="{00000000-0000-0000-0000-000000000000}"/>
          </ac:spMkLst>
        </pc:spChg>
        <pc:spChg chg="mod">
          <ac:chgData name="Saurabh Nandavar" userId="S::sn00903674_techmahindra.com#ext#@dsmsinochem.onmicrosoft.com::e61ccf00-8ffc-4f9e-bfed-7074aff7b5fb" providerId="AD" clId="Web-{CA0DBB7B-A4CE-EC96-CD07-27AEAF99A66F}" dt="2022-11-08T10:26:14.594" v="404" actId="20577"/>
          <ac:spMkLst>
            <pc:docMk/>
            <pc:sldMk cId="2742288164" sldId="2147470996"/>
            <ac:spMk id="164" creationId="{00000000-0000-0000-0000-000000000000}"/>
          </ac:spMkLst>
        </pc:spChg>
        <pc:spChg chg="mod">
          <ac:chgData name="Saurabh Nandavar" userId="S::sn00903674_techmahindra.com#ext#@dsmsinochem.onmicrosoft.com::e61ccf00-8ffc-4f9e-bfed-7074aff7b5fb" providerId="AD" clId="Web-{CA0DBB7B-A4CE-EC96-CD07-27AEAF99A66F}" dt="2022-11-08T10:26:14.688" v="405" actId="20577"/>
          <ac:spMkLst>
            <pc:docMk/>
            <pc:sldMk cId="2742288164" sldId="2147470996"/>
            <ac:spMk id="165" creationId="{00000000-0000-0000-0000-000000000000}"/>
          </ac:spMkLst>
        </pc:spChg>
        <pc:spChg chg="del">
          <ac:chgData name="Saurabh Nandavar" userId="S::sn00903674_techmahindra.com#ext#@dsmsinochem.onmicrosoft.com::e61ccf00-8ffc-4f9e-bfed-7074aff7b5fb" providerId="AD" clId="Web-{CA0DBB7B-A4CE-EC96-CD07-27AEAF99A66F}" dt="2022-11-08T10:04:20.373" v="47"/>
          <ac:spMkLst>
            <pc:docMk/>
            <pc:sldMk cId="2742288164" sldId="2147470996"/>
            <ac:spMk id="166" creationId="{00000000-0000-0000-0000-000000000000}"/>
          </ac:spMkLst>
        </pc:spChg>
        <pc:spChg chg="mod">
          <ac:chgData name="Saurabh Nandavar" userId="S::sn00903674_techmahindra.com#ext#@dsmsinochem.onmicrosoft.com::e61ccf00-8ffc-4f9e-bfed-7074aff7b5fb" providerId="AD" clId="Web-{CA0DBB7B-A4CE-EC96-CD07-27AEAF99A66F}" dt="2022-11-08T10:26:14.781" v="406" actId="20577"/>
          <ac:spMkLst>
            <pc:docMk/>
            <pc:sldMk cId="2742288164" sldId="2147470996"/>
            <ac:spMk id="167" creationId="{00000000-0000-0000-0000-000000000000}"/>
          </ac:spMkLst>
        </pc:spChg>
        <pc:spChg chg="mod">
          <ac:chgData name="Saurabh Nandavar" userId="S::sn00903674_techmahindra.com#ext#@dsmsinochem.onmicrosoft.com::e61ccf00-8ffc-4f9e-bfed-7074aff7b5fb" providerId="AD" clId="Web-{CA0DBB7B-A4CE-EC96-CD07-27AEAF99A66F}" dt="2022-11-08T10:26:14.844" v="407" actId="20577"/>
          <ac:spMkLst>
            <pc:docMk/>
            <pc:sldMk cId="2742288164" sldId="2147470996"/>
            <ac:spMk id="168" creationId="{00000000-0000-0000-0000-000000000000}"/>
          </ac:spMkLst>
        </pc:spChg>
        <pc:graphicFrameChg chg="add del mod">
          <ac:chgData name="Saurabh Nandavar" userId="S::sn00903674_techmahindra.com#ext#@dsmsinochem.onmicrosoft.com::e61ccf00-8ffc-4f9e-bfed-7074aff7b5fb" providerId="AD" clId="Web-{CA0DBB7B-A4CE-EC96-CD07-27AEAF99A66F}" dt="2022-11-08T10:19:18.110" v="308"/>
          <ac:graphicFrameMkLst>
            <pc:docMk/>
            <pc:sldMk cId="2742288164" sldId="2147470996"/>
            <ac:graphicFrameMk id="3" creationId="{6EE8D6A3-CCEC-C6E6-D6C0-E99AA4FA7534}"/>
          </ac:graphicFrameMkLst>
        </pc:graphicFrameChg>
      </pc:sldChg>
    </pc:docChg>
  </pc:docChgLst>
  <pc:docChgLst>
    <pc:chgData name="Varaprasad Inturi" userId="S::iv14582_techmahindra.com#ext#@dsmsinochem.onmicrosoft.com::9c0f1b68-e3c3-4137-b00d-f54dcfdb943a" providerId="AD" clId="Web-{8211B673-3029-05E9-0F38-44A2891B164A}"/>
    <pc:docChg chg="modSld">
      <pc:chgData name="Varaprasad Inturi" userId="S::iv14582_techmahindra.com#ext#@dsmsinochem.onmicrosoft.com::9c0f1b68-e3c3-4137-b00d-f54dcfdb943a" providerId="AD" clId="Web-{8211B673-3029-05E9-0F38-44A2891B164A}" dt="2022-11-10T08:28:34.231" v="3"/>
      <pc:docMkLst>
        <pc:docMk/>
      </pc:docMkLst>
      <pc:sldChg chg="addSp delSp modSp">
        <pc:chgData name="Varaprasad Inturi" userId="S::iv14582_techmahindra.com#ext#@dsmsinochem.onmicrosoft.com::9c0f1b68-e3c3-4137-b00d-f54dcfdb943a" providerId="AD" clId="Web-{8211B673-3029-05E9-0F38-44A2891B164A}" dt="2022-11-10T08:28:34.231" v="3"/>
        <pc:sldMkLst>
          <pc:docMk/>
          <pc:sldMk cId="783643549" sldId="2147470920"/>
        </pc:sldMkLst>
        <pc:picChg chg="add del mod">
          <ac:chgData name="Varaprasad Inturi" userId="S::iv14582_techmahindra.com#ext#@dsmsinochem.onmicrosoft.com::9c0f1b68-e3c3-4137-b00d-f54dcfdb943a" providerId="AD" clId="Web-{8211B673-3029-05E9-0F38-44A2891B164A}" dt="2022-11-10T08:28:34.231" v="3"/>
          <ac:picMkLst>
            <pc:docMk/>
            <pc:sldMk cId="783643549" sldId="2147470920"/>
            <ac:picMk id="2" creationId="{5AA04527-2F8C-9DAE-647A-A5A3EBBA6262}"/>
          </ac:picMkLst>
        </pc:picChg>
      </pc:sldChg>
    </pc:docChg>
  </pc:docChgLst>
  <pc:docChgLst>
    <pc:chgData name="Tarun Verma1" userId="S::tv00896919_techmahindra.com#ext#@dsmsinochem.onmicrosoft.com::a6d3db4f-81d2-478d-8c15-2bfdc080e0b7" providerId="AD" clId="Web-{29BD602C-C38A-478F-AE26-52A8C2E41EAA}"/>
    <pc:docChg chg="addSld modSld sldOrd">
      <pc:chgData name="Tarun Verma1" userId="S::tv00896919_techmahindra.com#ext#@dsmsinochem.onmicrosoft.com::a6d3db4f-81d2-478d-8c15-2bfdc080e0b7" providerId="AD" clId="Web-{29BD602C-C38A-478F-AE26-52A8C2E41EAA}" dt="2022-11-10T07:03:19.066" v="32"/>
      <pc:docMkLst>
        <pc:docMk/>
      </pc:docMkLst>
      <pc:sldChg chg="delSp modSp ord">
        <pc:chgData name="Tarun Verma1" userId="S::tv00896919_techmahindra.com#ext#@dsmsinochem.onmicrosoft.com::a6d3db4f-81d2-478d-8c15-2bfdc080e0b7" providerId="AD" clId="Web-{29BD602C-C38A-478F-AE26-52A8C2E41EAA}" dt="2022-11-10T07:03:19.066" v="32"/>
        <pc:sldMkLst>
          <pc:docMk/>
          <pc:sldMk cId="783643549" sldId="2147470920"/>
        </pc:sldMkLst>
        <pc:spChg chg="del mod">
          <ac:chgData name="Tarun Verma1" userId="S::tv00896919_techmahindra.com#ext#@dsmsinochem.onmicrosoft.com::a6d3db4f-81d2-478d-8c15-2bfdc080e0b7" providerId="AD" clId="Web-{29BD602C-C38A-478F-AE26-52A8C2E41EAA}" dt="2022-11-10T07:03:19.066" v="32"/>
          <ac:spMkLst>
            <pc:docMk/>
            <pc:sldMk cId="783643549" sldId="2147470920"/>
            <ac:spMk id="6" creationId="{00000000-0000-0000-0000-000000000000}"/>
          </ac:spMkLst>
        </pc:spChg>
      </pc:sldChg>
      <pc:sldChg chg="addSp delSp modSp new">
        <pc:chgData name="Tarun Verma1" userId="S::tv00896919_techmahindra.com#ext#@dsmsinochem.onmicrosoft.com::a6d3db4f-81d2-478d-8c15-2bfdc080e0b7" providerId="AD" clId="Web-{29BD602C-C38A-478F-AE26-52A8C2E41EAA}" dt="2022-11-10T07:02:54.175" v="28" actId="1076"/>
        <pc:sldMkLst>
          <pc:docMk/>
          <pc:sldMk cId="1312285835" sldId="2147471003"/>
        </pc:sldMkLst>
        <pc:spChg chg="del">
          <ac:chgData name="Tarun Verma1" userId="S::tv00896919_techmahindra.com#ext#@dsmsinochem.onmicrosoft.com::a6d3db4f-81d2-478d-8c15-2bfdc080e0b7" providerId="AD" clId="Web-{29BD602C-C38A-478F-AE26-52A8C2E41EAA}" dt="2022-11-10T07:00:33.406" v="3"/>
          <ac:spMkLst>
            <pc:docMk/>
            <pc:sldMk cId="1312285835" sldId="2147471003"/>
            <ac:spMk id="2" creationId="{5D598362-777F-FB5D-2BEB-B1D5CD14D375}"/>
          </ac:spMkLst>
        </pc:spChg>
        <pc:spChg chg="del">
          <ac:chgData name="Tarun Verma1" userId="S::tv00896919_techmahindra.com#ext#@dsmsinochem.onmicrosoft.com::a6d3db4f-81d2-478d-8c15-2bfdc080e0b7" providerId="AD" clId="Web-{29BD602C-C38A-478F-AE26-52A8C2E41EAA}" dt="2022-11-10T07:00:36.828" v="4"/>
          <ac:spMkLst>
            <pc:docMk/>
            <pc:sldMk cId="1312285835" sldId="2147471003"/>
            <ac:spMk id="3" creationId="{9E0012E8-E044-0387-68E6-50DD68AB0B5C}"/>
          </ac:spMkLst>
        </pc:spChg>
        <pc:spChg chg="add mod">
          <ac:chgData name="Tarun Verma1" userId="S::tv00896919_techmahindra.com#ext#@dsmsinochem.onmicrosoft.com::a6d3db4f-81d2-478d-8c15-2bfdc080e0b7" providerId="AD" clId="Web-{29BD602C-C38A-478F-AE26-52A8C2E41EAA}" dt="2022-11-10T07:01:11.532" v="9" actId="20577"/>
          <ac:spMkLst>
            <pc:docMk/>
            <pc:sldMk cId="1312285835" sldId="2147471003"/>
            <ac:spMk id="4" creationId="{E05A186C-3E8A-0F58-B947-C53F30059941}"/>
          </ac:spMkLst>
        </pc:spChg>
        <pc:spChg chg="add del mod">
          <ac:chgData name="Tarun Verma1" userId="S::tv00896919_techmahindra.com#ext#@dsmsinochem.onmicrosoft.com::a6d3db4f-81d2-478d-8c15-2bfdc080e0b7" providerId="AD" clId="Web-{29BD602C-C38A-478F-AE26-52A8C2E41EAA}" dt="2022-11-10T07:01:50.736" v="15"/>
          <ac:spMkLst>
            <pc:docMk/>
            <pc:sldMk cId="1312285835" sldId="2147471003"/>
            <ac:spMk id="5" creationId="{07EA6B89-5661-2835-D4FF-EB1412472308}"/>
          </ac:spMkLst>
        </pc:spChg>
        <pc:spChg chg="add mod">
          <ac:chgData name="Tarun Verma1" userId="S::tv00896919_techmahindra.com#ext#@dsmsinochem.onmicrosoft.com::a6d3db4f-81d2-478d-8c15-2bfdc080e0b7" providerId="AD" clId="Web-{29BD602C-C38A-478F-AE26-52A8C2E41EAA}" dt="2022-11-10T07:02:54.175" v="28" actId="1076"/>
          <ac:spMkLst>
            <pc:docMk/>
            <pc:sldMk cId="1312285835" sldId="2147471003"/>
            <ac:spMk id="6" creationId="{52635B53-385D-40E8-2F66-CB9E89D34AC7}"/>
          </ac:spMkLst>
        </pc:spChg>
      </pc:sldChg>
    </pc:docChg>
  </pc:docChgLst>
  <pc:docChgLst>
    <pc:chgData name="Santosh Goswami" userId="S::santosh.goswami_techmahindra.com#ext#@dsmsinochem.onmicrosoft.com::2d7a490c-5699-4686-b7f5-e3895a0e240f" providerId="AD" clId="Web-{A22DC268-9111-17CF-E8F7-7E47A2ABD56E}"/>
    <pc:docChg chg="modSld">
      <pc:chgData name="Santosh Goswami" userId="S::santosh.goswami_techmahindra.com#ext#@dsmsinochem.onmicrosoft.com::2d7a490c-5699-4686-b7f5-e3895a0e240f" providerId="AD" clId="Web-{A22DC268-9111-17CF-E8F7-7E47A2ABD56E}" dt="2022-11-10T06:08:15.738" v="17"/>
      <pc:docMkLst>
        <pc:docMk/>
      </pc:docMkLst>
      <pc:sldChg chg="modSp">
        <pc:chgData name="Santosh Goswami" userId="S::santosh.goswami_techmahindra.com#ext#@dsmsinochem.onmicrosoft.com::2d7a490c-5699-4686-b7f5-e3895a0e240f" providerId="AD" clId="Web-{A22DC268-9111-17CF-E8F7-7E47A2ABD56E}" dt="2022-11-10T06:08:15.738" v="17"/>
        <pc:sldMkLst>
          <pc:docMk/>
          <pc:sldMk cId="3052551894" sldId="2147470998"/>
        </pc:sldMkLst>
        <pc:graphicFrameChg chg="mod modGraphic">
          <ac:chgData name="Santosh Goswami" userId="S::santosh.goswami_techmahindra.com#ext#@dsmsinochem.onmicrosoft.com::2d7a490c-5699-4686-b7f5-e3895a0e240f" providerId="AD" clId="Web-{A22DC268-9111-17CF-E8F7-7E47A2ABD56E}" dt="2022-11-10T06:08:15.738" v="17"/>
          <ac:graphicFrameMkLst>
            <pc:docMk/>
            <pc:sldMk cId="3052551894" sldId="2147470998"/>
            <ac:graphicFrameMk id="3" creationId="{B7976285-F875-DD36-EC1D-8427E4B98964}"/>
          </ac:graphicFrameMkLst>
        </pc:graphicFrameChg>
      </pc:sldChg>
    </pc:docChg>
  </pc:docChgLst>
  <pc:docChgLst>
    <pc:chgData name="Santosh Goswami" userId="S::santosh.goswami_techmahindra.com#ext#@dsmsinochem.onmicrosoft.com::2d7a490c-5699-4686-b7f5-e3895a0e240f" providerId="AD" clId="Web-{2CB05C59-8142-63F6-15F5-279B018EAC5C}"/>
    <pc:docChg chg="modSld">
      <pc:chgData name="Santosh Goswami" userId="S::santosh.goswami_techmahindra.com#ext#@dsmsinochem.onmicrosoft.com::2d7a490c-5699-4686-b7f5-e3895a0e240f" providerId="AD" clId="Web-{2CB05C59-8142-63F6-15F5-279B018EAC5C}" dt="2022-11-09T04:10:10.691" v="17" actId="20577"/>
      <pc:docMkLst>
        <pc:docMk/>
      </pc:docMkLst>
      <pc:sldChg chg="modSp">
        <pc:chgData name="Santosh Goswami" userId="S::santosh.goswami_techmahindra.com#ext#@dsmsinochem.onmicrosoft.com::2d7a490c-5699-4686-b7f5-e3895a0e240f" providerId="AD" clId="Web-{2CB05C59-8142-63F6-15F5-279B018EAC5C}" dt="2022-11-08T16:36:24.572" v="2" actId="1076"/>
        <pc:sldMkLst>
          <pc:docMk/>
          <pc:sldMk cId="4063570211" sldId="2147470985"/>
        </pc:sldMkLst>
        <pc:spChg chg="mod">
          <ac:chgData name="Santosh Goswami" userId="S::santosh.goswami_techmahindra.com#ext#@dsmsinochem.onmicrosoft.com::2d7a490c-5699-4686-b7f5-e3895a0e240f" providerId="AD" clId="Web-{2CB05C59-8142-63F6-15F5-279B018EAC5C}" dt="2022-11-08T16:36:24.572" v="2" actId="1076"/>
          <ac:spMkLst>
            <pc:docMk/>
            <pc:sldMk cId="4063570211" sldId="2147470985"/>
            <ac:spMk id="4" creationId="{00000000-0000-0000-0000-000000000000}"/>
          </ac:spMkLst>
        </pc:spChg>
        <pc:graphicFrameChg chg="mod modGraphic">
          <ac:chgData name="Santosh Goswami" userId="S::santosh.goswami_techmahindra.com#ext#@dsmsinochem.onmicrosoft.com::2d7a490c-5699-4686-b7f5-e3895a0e240f" providerId="AD" clId="Web-{2CB05C59-8142-63F6-15F5-279B018EAC5C}" dt="2022-11-08T16:36:09.962" v="1"/>
          <ac:graphicFrameMkLst>
            <pc:docMk/>
            <pc:sldMk cId="4063570211" sldId="2147470985"/>
            <ac:graphicFrameMk id="7" creationId="{00000000-0000-0000-0000-000000000000}"/>
          </ac:graphicFrameMkLst>
        </pc:graphicFrameChg>
      </pc:sldChg>
      <pc:sldChg chg="modSp">
        <pc:chgData name="Santosh Goswami" userId="S::santosh.goswami_techmahindra.com#ext#@dsmsinochem.onmicrosoft.com::2d7a490c-5699-4686-b7f5-e3895a0e240f" providerId="AD" clId="Web-{2CB05C59-8142-63F6-15F5-279B018EAC5C}" dt="2022-11-09T04:10:10.691" v="17" actId="20577"/>
        <pc:sldMkLst>
          <pc:docMk/>
          <pc:sldMk cId="1683421116" sldId="2147470997"/>
        </pc:sldMkLst>
        <pc:spChg chg="mod">
          <ac:chgData name="Santosh Goswami" userId="S::santosh.goswami_techmahindra.com#ext#@dsmsinochem.onmicrosoft.com::2d7a490c-5699-4686-b7f5-e3895a0e240f" providerId="AD" clId="Web-{2CB05C59-8142-63F6-15F5-279B018EAC5C}" dt="2022-11-09T04:10:10.691" v="17" actId="20577"/>
          <ac:spMkLst>
            <pc:docMk/>
            <pc:sldMk cId="1683421116" sldId="2147470997"/>
            <ac:spMk id="158" creationId="{00000000-0000-0000-0000-000000000000}"/>
          </ac:spMkLst>
        </pc:spChg>
        <pc:spChg chg="mod">
          <ac:chgData name="Santosh Goswami" userId="S::santosh.goswami_techmahindra.com#ext#@dsmsinochem.onmicrosoft.com::2d7a490c-5699-4686-b7f5-e3895a0e240f" providerId="AD" clId="Web-{2CB05C59-8142-63F6-15F5-279B018EAC5C}" dt="2022-11-09T04:07:38.998" v="14" actId="20577"/>
          <ac:spMkLst>
            <pc:docMk/>
            <pc:sldMk cId="1683421116" sldId="2147470997"/>
            <ac:spMk id="159" creationId="{00000000-0000-0000-0000-000000000000}"/>
          </ac:spMkLst>
        </pc:spChg>
        <pc:spChg chg="mod">
          <ac:chgData name="Santosh Goswami" userId="S::santosh.goswami_techmahindra.com#ext#@dsmsinochem.onmicrosoft.com::2d7a490c-5699-4686-b7f5-e3895a0e240f" providerId="AD" clId="Web-{2CB05C59-8142-63F6-15F5-279B018EAC5C}" dt="2022-11-09T04:10:05.690" v="16" actId="20577"/>
          <ac:spMkLst>
            <pc:docMk/>
            <pc:sldMk cId="1683421116" sldId="2147470997"/>
            <ac:spMk id="161" creationId="{00000000-0000-0000-0000-000000000000}"/>
          </ac:spMkLst>
        </pc:spChg>
        <pc:spChg chg="mod">
          <ac:chgData name="Santosh Goswami" userId="S::santosh.goswami_techmahindra.com#ext#@dsmsinochem.onmicrosoft.com::2d7a490c-5699-4686-b7f5-e3895a0e240f" providerId="AD" clId="Web-{2CB05C59-8142-63F6-15F5-279B018EAC5C}" dt="2022-11-09T04:06:50.262" v="12" actId="20577"/>
          <ac:spMkLst>
            <pc:docMk/>
            <pc:sldMk cId="1683421116" sldId="2147470997"/>
            <ac:spMk id="162" creationId="{00000000-0000-0000-0000-000000000000}"/>
          </ac:spMkLst>
        </pc:spChg>
        <pc:spChg chg="mod">
          <ac:chgData name="Santosh Goswami" userId="S::santosh.goswami_techmahindra.com#ext#@dsmsinochem.onmicrosoft.com::2d7a490c-5699-4686-b7f5-e3895a0e240f" providerId="AD" clId="Web-{2CB05C59-8142-63F6-15F5-279B018EAC5C}" dt="2022-11-09T04:06:06.854" v="10" actId="20577"/>
          <ac:spMkLst>
            <pc:docMk/>
            <pc:sldMk cId="1683421116" sldId="2147470997"/>
            <ac:spMk id="163" creationId="{00000000-0000-0000-0000-000000000000}"/>
          </ac:spMkLst>
        </pc:spChg>
        <pc:spChg chg="mod">
          <ac:chgData name="Santosh Goswami" userId="S::santosh.goswami_techmahindra.com#ext#@dsmsinochem.onmicrosoft.com::2d7a490c-5699-4686-b7f5-e3895a0e240f" providerId="AD" clId="Web-{2CB05C59-8142-63F6-15F5-279B018EAC5C}" dt="2022-11-09T04:01:26.561" v="8" actId="20577"/>
          <ac:spMkLst>
            <pc:docMk/>
            <pc:sldMk cId="1683421116" sldId="2147470997"/>
            <ac:spMk id="164" creationId="{00000000-0000-0000-0000-000000000000}"/>
          </ac:spMkLst>
        </pc:spChg>
        <pc:spChg chg="mod">
          <ac:chgData name="Santosh Goswami" userId="S::santosh.goswami_techmahindra.com#ext#@dsmsinochem.onmicrosoft.com::2d7a490c-5699-4686-b7f5-e3895a0e240f" providerId="AD" clId="Web-{2CB05C59-8142-63F6-15F5-279B018EAC5C}" dt="2022-11-09T04:01:01.326" v="6" actId="20577"/>
          <ac:spMkLst>
            <pc:docMk/>
            <pc:sldMk cId="1683421116" sldId="2147470997"/>
            <ac:spMk id="165" creationId="{00000000-0000-0000-0000-000000000000}"/>
          </ac:spMkLst>
        </pc:spChg>
        <pc:spChg chg="mod">
          <ac:chgData name="Santosh Goswami" userId="S::santosh.goswami_techmahindra.com#ext#@dsmsinochem.onmicrosoft.com::2d7a490c-5699-4686-b7f5-e3895a0e240f" providerId="AD" clId="Web-{2CB05C59-8142-63F6-15F5-279B018EAC5C}" dt="2022-11-09T04:00:05.402" v="4" actId="20577"/>
          <ac:spMkLst>
            <pc:docMk/>
            <pc:sldMk cId="1683421116" sldId="2147470997"/>
            <ac:spMk id="166" creationId="{00000000-0000-0000-0000-000000000000}"/>
          </ac:spMkLst>
        </pc:spChg>
      </pc:sldChg>
    </pc:docChg>
  </pc:docChgLst>
  <pc:docChgLst>
    <pc:chgData name="Saurabh Srivastava8" userId="S::saurabh.srivastava8_techmahindra.com#ext#@dsmsinochem.onmicrosoft.com::ac65aebb-8eae-49b6-a5cb-370b72e6e357" providerId="AD" clId="Web-{22F9EAA3-6674-1228-B185-4055D3CE4D2C}"/>
    <pc:docChg chg="modSld">
      <pc:chgData name="Saurabh Srivastava8" userId="S::saurabh.srivastava8_techmahindra.com#ext#@dsmsinochem.onmicrosoft.com::ac65aebb-8eae-49b6-a5cb-370b72e6e357" providerId="AD" clId="Web-{22F9EAA3-6674-1228-B185-4055D3CE4D2C}" dt="2022-11-07T13:26:59.184" v="79" actId="20577"/>
      <pc:docMkLst>
        <pc:docMk/>
      </pc:docMkLst>
      <pc:sldChg chg="modSp">
        <pc:chgData name="Saurabh Srivastava8" userId="S::saurabh.srivastava8_techmahindra.com#ext#@dsmsinochem.onmicrosoft.com::ac65aebb-8eae-49b6-a5cb-370b72e6e357" providerId="AD" clId="Web-{22F9EAA3-6674-1228-B185-4055D3CE4D2C}" dt="2022-11-07T13:26:59.184" v="79" actId="20577"/>
        <pc:sldMkLst>
          <pc:docMk/>
          <pc:sldMk cId="3471970282" sldId="2147470983"/>
        </pc:sldMkLst>
        <pc:spChg chg="mod">
          <ac:chgData name="Saurabh Srivastava8" userId="S::saurabh.srivastava8_techmahindra.com#ext#@dsmsinochem.onmicrosoft.com::ac65aebb-8eae-49b6-a5cb-370b72e6e357" providerId="AD" clId="Web-{22F9EAA3-6674-1228-B185-4055D3CE4D2C}" dt="2022-11-07T11:12:30.035" v="1" actId="14100"/>
          <ac:spMkLst>
            <pc:docMk/>
            <pc:sldMk cId="3471970282" sldId="2147470983"/>
            <ac:spMk id="197" creationId="{023C87BA-70AD-41BA-8D74-288153C0C7C5}"/>
          </ac:spMkLst>
        </pc:spChg>
        <pc:spChg chg="mod">
          <ac:chgData name="Saurabh Srivastava8" userId="S::saurabh.srivastava8_techmahindra.com#ext#@dsmsinochem.onmicrosoft.com::ac65aebb-8eae-49b6-a5cb-370b72e6e357" providerId="AD" clId="Web-{22F9EAA3-6674-1228-B185-4055D3CE4D2C}" dt="2022-11-07T13:26:59.184" v="79" actId="20577"/>
          <ac:spMkLst>
            <pc:docMk/>
            <pc:sldMk cId="3471970282" sldId="2147470983"/>
            <ac:spMk id="263" creationId="{00000000-0000-0000-0000-000000000000}"/>
          </ac:spMkLst>
        </pc:spChg>
        <pc:spChg chg="mod">
          <ac:chgData name="Saurabh Srivastava8" userId="S::saurabh.srivastava8_techmahindra.com#ext#@dsmsinochem.onmicrosoft.com::ac65aebb-8eae-49b6-a5cb-370b72e6e357" providerId="AD" clId="Web-{22F9EAA3-6674-1228-B185-4055D3CE4D2C}" dt="2022-11-07T13:26:26.605" v="78" actId="1076"/>
          <ac:spMkLst>
            <pc:docMk/>
            <pc:sldMk cId="3471970282" sldId="2147470983"/>
            <ac:spMk id="276" creationId="{698E5A60-24C1-4671-9251-C353108DEA9A}"/>
          </ac:spMkLst>
        </pc:spChg>
      </pc:sldChg>
      <pc:sldChg chg="modSp">
        <pc:chgData name="Saurabh Srivastava8" userId="S::saurabh.srivastava8_techmahindra.com#ext#@dsmsinochem.onmicrosoft.com::ac65aebb-8eae-49b6-a5cb-370b72e6e357" providerId="AD" clId="Web-{22F9EAA3-6674-1228-B185-4055D3CE4D2C}" dt="2022-11-07T11:55:41.419" v="77" actId="1076"/>
        <pc:sldMkLst>
          <pc:docMk/>
          <pc:sldMk cId="1026112993" sldId="2147470992"/>
        </pc:sldMkLst>
        <pc:picChg chg="mod">
          <ac:chgData name="Saurabh Srivastava8" userId="S::saurabh.srivastava8_techmahindra.com#ext#@dsmsinochem.onmicrosoft.com::ac65aebb-8eae-49b6-a5cb-370b72e6e357" providerId="AD" clId="Web-{22F9EAA3-6674-1228-B185-4055D3CE4D2C}" dt="2022-11-07T11:55:18.105" v="73" actId="1076"/>
          <ac:picMkLst>
            <pc:docMk/>
            <pc:sldMk cId="1026112993" sldId="2147470992"/>
            <ac:picMk id="2" creationId="{88736AF7-77F9-686F-5855-327FB950BEB3}"/>
          </ac:picMkLst>
        </pc:picChg>
        <pc:picChg chg="mod">
          <ac:chgData name="Saurabh Srivastava8" userId="S::saurabh.srivastava8_techmahindra.com#ext#@dsmsinochem.onmicrosoft.com::ac65aebb-8eae-49b6-a5cb-370b72e6e357" providerId="AD" clId="Web-{22F9EAA3-6674-1228-B185-4055D3CE4D2C}" dt="2022-11-07T11:55:41.419" v="77" actId="1076"/>
          <ac:picMkLst>
            <pc:docMk/>
            <pc:sldMk cId="1026112993" sldId="2147470992"/>
            <ac:picMk id="3" creationId="{20F42A3D-0FDD-B984-35DD-D50F50610939}"/>
          </ac:picMkLst>
        </pc:picChg>
      </pc:sldChg>
      <pc:sldChg chg="addSp delSp modSp">
        <pc:chgData name="Saurabh Srivastava8" userId="S::saurabh.srivastava8_techmahindra.com#ext#@dsmsinochem.onmicrosoft.com::ac65aebb-8eae-49b6-a5cb-370b72e6e357" providerId="AD" clId="Web-{22F9EAA3-6674-1228-B185-4055D3CE4D2C}" dt="2022-11-07T11:54:37.571" v="66"/>
        <pc:sldMkLst>
          <pc:docMk/>
          <pc:sldMk cId="3052551894" sldId="2147470998"/>
        </pc:sldMkLst>
        <pc:spChg chg="add del mod">
          <ac:chgData name="Saurabh Srivastava8" userId="S::saurabh.srivastava8_techmahindra.com#ext#@dsmsinochem.onmicrosoft.com::ac65aebb-8eae-49b6-a5cb-370b72e6e357" providerId="AD" clId="Web-{22F9EAA3-6674-1228-B185-4055D3CE4D2C}" dt="2022-11-07T11:53:09.361" v="8"/>
          <ac:spMkLst>
            <pc:docMk/>
            <pc:sldMk cId="3052551894" sldId="2147470998"/>
            <ac:spMk id="7" creationId="{EF5BAD3F-183E-E9C5-D7FE-9D199E73C1B3}"/>
          </ac:spMkLst>
        </pc:spChg>
        <pc:graphicFrameChg chg="mod modGraphic">
          <ac:chgData name="Saurabh Srivastava8" userId="S::saurabh.srivastava8_techmahindra.com#ext#@dsmsinochem.onmicrosoft.com::ac65aebb-8eae-49b6-a5cb-370b72e6e357" providerId="AD" clId="Web-{22F9EAA3-6674-1228-B185-4055D3CE4D2C}" dt="2022-11-07T11:54:37.571" v="66"/>
          <ac:graphicFrameMkLst>
            <pc:docMk/>
            <pc:sldMk cId="3052551894" sldId="2147470998"/>
            <ac:graphicFrameMk id="3" creationId="{B7976285-F875-DD36-EC1D-8427E4B98964}"/>
          </ac:graphicFrameMkLst>
        </pc:graphicFrameChg>
        <pc:graphicFrameChg chg="add del mod">
          <ac:chgData name="Saurabh Srivastava8" userId="S::saurabh.srivastava8_techmahindra.com#ext#@dsmsinochem.onmicrosoft.com::ac65aebb-8eae-49b6-a5cb-370b72e6e357" providerId="AD" clId="Web-{22F9EAA3-6674-1228-B185-4055D3CE4D2C}" dt="2022-11-07T11:53:09.361" v="9"/>
          <ac:graphicFrameMkLst>
            <pc:docMk/>
            <pc:sldMk cId="3052551894" sldId="2147470998"/>
            <ac:graphicFrameMk id="6" creationId="{5EA97E77-A909-8392-1961-45DB22FA19F3}"/>
          </ac:graphicFrameMkLst>
        </pc:graphicFrameChg>
      </pc:sldChg>
    </pc:docChg>
  </pc:docChgLst>
  <pc:docChgLst>
    <pc:chgData name="Tarun Verma1" userId="S::tv00896919_techmahindra.com#ext#@dsmsinochem.onmicrosoft.com::a6d3db4f-81d2-478d-8c15-2bfdc080e0b7" providerId="AD" clId="Web-{21A43FE1-E0B7-EC55-0134-0525E7B71E3F}"/>
    <pc:docChg chg="modSld">
      <pc:chgData name="Tarun Verma1" userId="S::tv00896919_techmahindra.com#ext#@dsmsinochem.onmicrosoft.com::a6d3db4f-81d2-478d-8c15-2bfdc080e0b7" providerId="AD" clId="Web-{21A43FE1-E0B7-EC55-0134-0525E7B71E3F}" dt="2022-11-09T05:16:24.895" v="209"/>
      <pc:docMkLst>
        <pc:docMk/>
      </pc:docMkLst>
      <pc:sldChg chg="addSp modSp">
        <pc:chgData name="Tarun Verma1" userId="S::tv00896919_techmahindra.com#ext#@dsmsinochem.onmicrosoft.com::a6d3db4f-81d2-478d-8c15-2bfdc080e0b7" providerId="AD" clId="Web-{21A43FE1-E0B7-EC55-0134-0525E7B71E3F}" dt="2022-11-09T04:38:57.928" v="19" actId="1076"/>
        <pc:sldMkLst>
          <pc:docMk/>
          <pc:sldMk cId="3471970282" sldId="2147470983"/>
        </pc:sldMkLst>
        <pc:spChg chg="add mod">
          <ac:chgData name="Tarun Verma1" userId="S::tv00896919_techmahindra.com#ext#@dsmsinochem.onmicrosoft.com::a6d3db4f-81d2-478d-8c15-2bfdc080e0b7" providerId="AD" clId="Web-{21A43FE1-E0B7-EC55-0134-0525E7B71E3F}" dt="2022-11-09T04:38:48.350" v="18" actId="1076"/>
          <ac:spMkLst>
            <pc:docMk/>
            <pc:sldMk cId="3471970282" sldId="2147470983"/>
            <ac:spMk id="6" creationId="{187DCBD3-E39C-A3CD-31C3-83CFD8383CD0}"/>
          </ac:spMkLst>
        </pc:spChg>
        <pc:spChg chg="add mod">
          <ac:chgData name="Tarun Verma1" userId="S::tv00896919_techmahindra.com#ext#@dsmsinochem.onmicrosoft.com::a6d3db4f-81d2-478d-8c15-2bfdc080e0b7" providerId="AD" clId="Web-{21A43FE1-E0B7-EC55-0134-0525E7B71E3F}" dt="2022-11-09T04:38:57.928" v="19" actId="1076"/>
          <ac:spMkLst>
            <pc:docMk/>
            <pc:sldMk cId="3471970282" sldId="2147470983"/>
            <ac:spMk id="7" creationId="{7838CA10-000D-487E-B49A-F2012DA85EDF}"/>
          </ac:spMkLst>
        </pc:spChg>
      </pc:sldChg>
      <pc:sldChg chg="modSp">
        <pc:chgData name="Tarun Verma1" userId="S::tv00896919_techmahindra.com#ext#@dsmsinochem.onmicrosoft.com::a6d3db4f-81d2-478d-8c15-2bfdc080e0b7" providerId="AD" clId="Web-{21A43FE1-E0B7-EC55-0134-0525E7B71E3F}" dt="2022-11-09T05:16:24.895" v="209"/>
        <pc:sldMkLst>
          <pc:docMk/>
          <pc:sldMk cId="1333449982" sldId="2147470984"/>
        </pc:sldMkLst>
        <pc:graphicFrameChg chg="mod modGraphic">
          <ac:chgData name="Tarun Verma1" userId="S::tv00896919_techmahindra.com#ext#@dsmsinochem.onmicrosoft.com::a6d3db4f-81d2-478d-8c15-2bfdc080e0b7" providerId="AD" clId="Web-{21A43FE1-E0B7-EC55-0134-0525E7B71E3F}" dt="2022-11-09T05:16:24.895" v="209"/>
          <ac:graphicFrameMkLst>
            <pc:docMk/>
            <pc:sldMk cId="1333449982" sldId="2147470984"/>
            <ac:graphicFrameMk id="3" creationId="{00000000-0000-0000-0000-000000000000}"/>
          </ac:graphicFrameMkLst>
        </pc:graphicFrameChg>
      </pc:sldChg>
      <pc:sldChg chg="addSp delSp modSp">
        <pc:chgData name="Tarun Verma1" userId="S::tv00896919_techmahindra.com#ext#@dsmsinochem.onmicrosoft.com::a6d3db4f-81d2-478d-8c15-2bfdc080e0b7" providerId="AD" clId="Web-{21A43FE1-E0B7-EC55-0134-0525E7B71E3F}" dt="2022-11-09T05:10:48.989" v="143" actId="1076"/>
        <pc:sldMkLst>
          <pc:docMk/>
          <pc:sldMk cId="1683421116" sldId="2147470997"/>
        </pc:sldMkLst>
        <pc:spChg chg="mod">
          <ac:chgData name="Tarun Verma1" userId="S::tv00896919_techmahindra.com#ext#@dsmsinochem.onmicrosoft.com::a6d3db4f-81d2-478d-8c15-2bfdc080e0b7" providerId="AD" clId="Web-{21A43FE1-E0B7-EC55-0134-0525E7B71E3F}" dt="2022-11-09T05:09:41.111" v="131" actId="1076"/>
          <ac:spMkLst>
            <pc:docMk/>
            <pc:sldMk cId="1683421116" sldId="2147470997"/>
            <ac:spMk id="2" creationId="{3366C20F-D9C9-292A-AD16-11D482339C8D}"/>
          </ac:spMkLst>
        </pc:spChg>
        <pc:spChg chg="mod">
          <ac:chgData name="Tarun Verma1" userId="S::tv00896919_techmahindra.com#ext#@dsmsinochem.onmicrosoft.com::a6d3db4f-81d2-478d-8c15-2bfdc080e0b7" providerId="AD" clId="Web-{21A43FE1-E0B7-EC55-0134-0525E7B71E3F}" dt="2022-11-09T05:09:41.158" v="132" actId="1076"/>
          <ac:spMkLst>
            <pc:docMk/>
            <pc:sldMk cId="1683421116" sldId="2147470997"/>
            <ac:spMk id="3" creationId="{8A999C5B-6046-3522-7B8E-344F68E189EC}"/>
          </ac:spMkLst>
        </pc:spChg>
        <pc:spChg chg="mod">
          <ac:chgData name="Tarun Verma1" userId="S::tv00896919_techmahindra.com#ext#@dsmsinochem.onmicrosoft.com::a6d3db4f-81d2-478d-8c15-2bfdc080e0b7" providerId="AD" clId="Web-{21A43FE1-E0B7-EC55-0134-0525E7B71E3F}" dt="2022-11-09T05:09:41.190" v="133" actId="1076"/>
          <ac:spMkLst>
            <pc:docMk/>
            <pc:sldMk cId="1683421116" sldId="2147470997"/>
            <ac:spMk id="4" creationId="{431102F6-C5AA-849A-8B8D-4299DFF2C1F1}"/>
          </ac:spMkLst>
        </pc:spChg>
        <pc:spChg chg="mod">
          <ac:chgData name="Tarun Verma1" userId="S::tv00896919_techmahindra.com#ext#@dsmsinochem.onmicrosoft.com::a6d3db4f-81d2-478d-8c15-2bfdc080e0b7" providerId="AD" clId="Web-{21A43FE1-E0B7-EC55-0134-0525E7B71E3F}" dt="2022-11-09T05:09:41.236" v="134" actId="1076"/>
          <ac:spMkLst>
            <pc:docMk/>
            <pc:sldMk cId="1683421116" sldId="2147470997"/>
            <ac:spMk id="5" creationId="{930A3FFE-1DC4-16DB-3205-10350D5ECCD4}"/>
          </ac:spMkLst>
        </pc:spChg>
        <pc:spChg chg="mod">
          <ac:chgData name="Tarun Verma1" userId="S::tv00896919_techmahindra.com#ext#@dsmsinochem.onmicrosoft.com::a6d3db4f-81d2-478d-8c15-2bfdc080e0b7" providerId="AD" clId="Web-{21A43FE1-E0B7-EC55-0134-0525E7B71E3F}" dt="2022-11-09T05:09:41.283" v="135" actId="1076"/>
          <ac:spMkLst>
            <pc:docMk/>
            <pc:sldMk cId="1683421116" sldId="2147470997"/>
            <ac:spMk id="6" creationId="{BA2FEB2B-F2F3-842F-9517-D2793510DB52}"/>
          </ac:spMkLst>
        </pc:spChg>
        <pc:spChg chg="add mod">
          <ac:chgData name="Tarun Verma1" userId="S::tv00896919_techmahindra.com#ext#@dsmsinochem.onmicrosoft.com::a6d3db4f-81d2-478d-8c15-2bfdc080e0b7" providerId="AD" clId="Web-{21A43FE1-E0B7-EC55-0134-0525E7B71E3F}" dt="2022-11-09T05:08:20.530" v="59"/>
          <ac:spMkLst>
            <pc:docMk/>
            <pc:sldMk cId="1683421116" sldId="2147470997"/>
            <ac:spMk id="7" creationId="{DF901565-7B56-F3C2-9D09-FCBD4E8EFA36}"/>
          </ac:spMkLst>
        </pc:spChg>
        <pc:spChg chg="add mod">
          <ac:chgData name="Tarun Verma1" userId="S::tv00896919_techmahindra.com#ext#@dsmsinochem.onmicrosoft.com::a6d3db4f-81d2-478d-8c15-2bfdc080e0b7" providerId="AD" clId="Web-{21A43FE1-E0B7-EC55-0134-0525E7B71E3F}" dt="2022-11-09T05:09:18.032" v="63" actId="1076"/>
          <ac:spMkLst>
            <pc:docMk/>
            <pc:sldMk cId="1683421116" sldId="2147470997"/>
            <ac:spMk id="8" creationId="{13A22AE0-955F-CC54-5BE0-F62649210D12}"/>
          </ac:spMkLst>
        </pc:spChg>
        <pc:spChg chg="add mod">
          <ac:chgData name="Tarun Verma1" userId="S::tv00896919_techmahindra.com#ext#@dsmsinochem.onmicrosoft.com::a6d3db4f-81d2-478d-8c15-2bfdc080e0b7" providerId="AD" clId="Web-{21A43FE1-E0B7-EC55-0134-0525E7B71E3F}" dt="2022-11-09T05:10:48.989" v="143" actId="1076"/>
          <ac:spMkLst>
            <pc:docMk/>
            <pc:sldMk cId="1683421116" sldId="2147470997"/>
            <ac:spMk id="9" creationId="{3C0C878C-D48E-E6D0-21FC-B74188F17C96}"/>
          </ac:spMkLst>
        </pc:spChg>
        <pc:spChg chg="del mod">
          <ac:chgData name="Tarun Verma1" userId="S::tv00896919_techmahindra.com#ext#@dsmsinochem.onmicrosoft.com::a6d3db4f-81d2-478d-8c15-2bfdc080e0b7" providerId="AD" clId="Web-{21A43FE1-E0B7-EC55-0134-0525E7B71E3F}" dt="2022-11-09T05:09:08.157" v="62"/>
          <ac:spMkLst>
            <pc:docMk/>
            <pc:sldMk cId="1683421116" sldId="2147470997"/>
            <ac:spMk id="28" creationId="{00000000-0000-0000-0000-000000000000}"/>
          </ac:spMkLst>
        </pc:spChg>
        <pc:spChg chg="del">
          <ac:chgData name="Tarun Verma1" userId="S::tv00896919_techmahindra.com#ext#@dsmsinochem.onmicrosoft.com::a6d3db4f-81d2-478d-8c15-2bfdc080e0b7" providerId="AD" clId="Web-{21A43FE1-E0B7-EC55-0134-0525E7B71E3F}" dt="2022-11-09T05:09:47.127" v="137"/>
          <ac:spMkLst>
            <pc:docMk/>
            <pc:sldMk cId="1683421116" sldId="2147470997"/>
            <ac:spMk id="72" creationId="{00000000-0000-0000-0000-000000000000}"/>
          </ac:spMkLst>
        </pc:spChg>
        <pc:spChg chg="mod">
          <ac:chgData name="Tarun Verma1" userId="S::tv00896919_techmahindra.com#ext#@dsmsinochem.onmicrosoft.com::a6d3db4f-81d2-478d-8c15-2bfdc080e0b7" providerId="AD" clId="Web-{21A43FE1-E0B7-EC55-0134-0525E7B71E3F}" dt="2022-11-09T05:09:38.158" v="66" actId="1076"/>
          <ac:spMkLst>
            <pc:docMk/>
            <pc:sldMk cId="1683421116" sldId="2147470997"/>
            <ac:spMk id="74" creationId="{00000000-0000-0000-0000-000000000000}"/>
          </ac:spMkLst>
        </pc:spChg>
        <pc:spChg chg="mod">
          <ac:chgData name="Tarun Verma1" userId="S::tv00896919_techmahindra.com#ext#@dsmsinochem.onmicrosoft.com::a6d3db4f-81d2-478d-8c15-2bfdc080e0b7" providerId="AD" clId="Web-{21A43FE1-E0B7-EC55-0134-0525E7B71E3F}" dt="2022-11-09T05:09:38.205" v="67" actId="1076"/>
          <ac:spMkLst>
            <pc:docMk/>
            <pc:sldMk cId="1683421116" sldId="2147470997"/>
            <ac:spMk id="76" creationId="{00000000-0000-0000-0000-000000000000}"/>
          </ac:spMkLst>
        </pc:spChg>
        <pc:spChg chg="mod">
          <ac:chgData name="Tarun Verma1" userId="S::tv00896919_techmahindra.com#ext#@dsmsinochem.onmicrosoft.com::a6d3db4f-81d2-478d-8c15-2bfdc080e0b7" providerId="AD" clId="Web-{21A43FE1-E0B7-EC55-0134-0525E7B71E3F}" dt="2022-11-09T05:09:38.236" v="68" actId="1076"/>
          <ac:spMkLst>
            <pc:docMk/>
            <pc:sldMk cId="1683421116" sldId="2147470997"/>
            <ac:spMk id="78" creationId="{00000000-0000-0000-0000-000000000000}"/>
          </ac:spMkLst>
        </pc:spChg>
        <pc:spChg chg="mod">
          <ac:chgData name="Tarun Verma1" userId="S::tv00896919_techmahindra.com#ext#@dsmsinochem.onmicrosoft.com::a6d3db4f-81d2-478d-8c15-2bfdc080e0b7" providerId="AD" clId="Web-{21A43FE1-E0B7-EC55-0134-0525E7B71E3F}" dt="2022-11-09T05:09:40.596" v="118" actId="1076"/>
          <ac:spMkLst>
            <pc:docMk/>
            <pc:sldMk cId="1683421116" sldId="2147470997"/>
            <ac:spMk id="82" creationId="{00000000-0000-0000-0000-000000000000}"/>
          </ac:spMkLst>
        </pc:spChg>
        <pc:spChg chg="mod">
          <ac:chgData name="Tarun Verma1" userId="S::tv00896919_techmahindra.com#ext#@dsmsinochem.onmicrosoft.com::a6d3db4f-81d2-478d-8c15-2bfdc080e0b7" providerId="AD" clId="Web-{21A43FE1-E0B7-EC55-0134-0525E7B71E3F}" dt="2022-11-09T05:09:40.643" v="119" actId="1076"/>
          <ac:spMkLst>
            <pc:docMk/>
            <pc:sldMk cId="1683421116" sldId="2147470997"/>
            <ac:spMk id="83" creationId="{00000000-0000-0000-0000-000000000000}"/>
          </ac:spMkLst>
        </pc:spChg>
        <pc:spChg chg="mod">
          <ac:chgData name="Tarun Verma1" userId="S::tv00896919_techmahindra.com#ext#@dsmsinochem.onmicrosoft.com::a6d3db4f-81d2-478d-8c15-2bfdc080e0b7" providerId="AD" clId="Web-{21A43FE1-E0B7-EC55-0134-0525E7B71E3F}" dt="2022-11-09T05:09:40.674" v="120" actId="1076"/>
          <ac:spMkLst>
            <pc:docMk/>
            <pc:sldMk cId="1683421116" sldId="2147470997"/>
            <ac:spMk id="84" creationId="{00000000-0000-0000-0000-000000000000}"/>
          </ac:spMkLst>
        </pc:spChg>
        <pc:spChg chg="mod">
          <ac:chgData name="Tarun Verma1" userId="S::tv00896919_techmahindra.com#ext#@dsmsinochem.onmicrosoft.com::a6d3db4f-81d2-478d-8c15-2bfdc080e0b7" providerId="AD" clId="Web-{21A43FE1-E0B7-EC55-0134-0525E7B71E3F}" dt="2022-11-09T05:09:40.721" v="121" actId="1076"/>
          <ac:spMkLst>
            <pc:docMk/>
            <pc:sldMk cId="1683421116" sldId="2147470997"/>
            <ac:spMk id="85" creationId="{00000000-0000-0000-0000-000000000000}"/>
          </ac:spMkLst>
        </pc:spChg>
        <pc:spChg chg="mod">
          <ac:chgData name="Tarun Verma1" userId="S::tv00896919_techmahindra.com#ext#@dsmsinochem.onmicrosoft.com::a6d3db4f-81d2-478d-8c15-2bfdc080e0b7" providerId="AD" clId="Web-{21A43FE1-E0B7-EC55-0134-0525E7B71E3F}" dt="2022-11-09T05:09:40.752" v="122" actId="1076"/>
          <ac:spMkLst>
            <pc:docMk/>
            <pc:sldMk cId="1683421116" sldId="2147470997"/>
            <ac:spMk id="86" creationId="{00000000-0000-0000-0000-000000000000}"/>
          </ac:spMkLst>
        </pc:spChg>
        <pc:spChg chg="mod">
          <ac:chgData name="Tarun Verma1" userId="S::tv00896919_techmahindra.com#ext#@dsmsinochem.onmicrosoft.com::a6d3db4f-81d2-478d-8c15-2bfdc080e0b7" providerId="AD" clId="Web-{21A43FE1-E0B7-EC55-0134-0525E7B71E3F}" dt="2022-11-09T05:09:40.799" v="123" actId="1076"/>
          <ac:spMkLst>
            <pc:docMk/>
            <pc:sldMk cId="1683421116" sldId="2147470997"/>
            <ac:spMk id="87" creationId="{00000000-0000-0000-0000-000000000000}"/>
          </ac:spMkLst>
        </pc:spChg>
        <pc:spChg chg="mod">
          <ac:chgData name="Tarun Verma1" userId="S::tv00896919_techmahindra.com#ext#@dsmsinochem.onmicrosoft.com::a6d3db4f-81d2-478d-8c15-2bfdc080e0b7" providerId="AD" clId="Web-{21A43FE1-E0B7-EC55-0134-0525E7B71E3F}" dt="2022-11-09T05:09:40.830" v="124" actId="1076"/>
          <ac:spMkLst>
            <pc:docMk/>
            <pc:sldMk cId="1683421116" sldId="2147470997"/>
            <ac:spMk id="88" creationId="{00000000-0000-0000-0000-000000000000}"/>
          </ac:spMkLst>
        </pc:spChg>
        <pc:spChg chg="mod">
          <ac:chgData name="Tarun Verma1" userId="S::tv00896919_techmahindra.com#ext#@dsmsinochem.onmicrosoft.com::a6d3db4f-81d2-478d-8c15-2bfdc080e0b7" providerId="AD" clId="Web-{21A43FE1-E0B7-EC55-0134-0525E7B71E3F}" dt="2022-11-09T05:09:40.877" v="125" actId="1076"/>
          <ac:spMkLst>
            <pc:docMk/>
            <pc:sldMk cId="1683421116" sldId="2147470997"/>
            <ac:spMk id="89" creationId="{00000000-0000-0000-0000-000000000000}"/>
          </ac:spMkLst>
        </pc:spChg>
        <pc:spChg chg="mod">
          <ac:chgData name="Tarun Verma1" userId="S::tv00896919_techmahindra.com#ext#@dsmsinochem.onmicrosoft.com::a6d3db4f-81d2-478d-8c15-2bfdc080e0b7" providerId="AD" clId="Web-{21A43FE1-E0B7-EC55-0134-0525E7B71E3F}" dt="2022-11-09T05:09:40.908" v="126" actId="1076"/>
          <ac:spMkLst>
            <pc:docMk/>
            <pc:sldMk cId="1683421116" sldId="2147470997"/>
            <ac:spMk id="90" creationId="{00000000-0000-0000-0000-000000000000}"/>
          </ac:spMkLst>
        </pc:spChg>
        <pc:spChg chg="mod">
          <ac:chgData name="Tarun Verma1" userId="S::tv00896919_techmahindra.com#ext#@dsmsinochem.onmicrosoft.com::a6d3db4f-81d2-478d-8c15-2bfdc080e0b7" providerId="AD" clId="Web-{21A43FE1-E0B7-EC55-0134-0525E7B71E3F}" dt="2022-11-09T05:09:40.955" v="127" actId="1076"/>
          <ac:spMkLst>
            <pc:docMk/>
            <pc:sldMk cId="1683421116" sldId="2147470997"/>
            <ac:spMk id="91" creationId="{00000000-0000-0000-0000-000000000000}"/>
          </ac:spMkLst>
        </pc:spChg>
        <pc:spChg chg="mod">
          <ac:chgData name="Tarun Verma1" userId="S::tv00896919_techmahindra.com#ext#@dsmsinochem.onmicrosoft.com::a6d3db4f-81d2-478d-8c15-2bfdc080e0b7" providerId="AD" clId="Web-{21A43FE1-E0B7-EC55-0134-0525E7B71E3F}" dt="2022-11-09T05:09:41.002" v="128" actId="1076"/>
          <ac:spMkLst>
            <pc:docMk/>
            <pc:sldMk cId="1683421116" sldId="2147470997"/>
            <ac:spMk id="92" creationId="{00000000-0000-0000-0000-000000000000}"/>
          </ac:spMkLst>
        </pc:spChg>
        <pc:spChg chg="mod">
          <ac:chgData name="Tarun Verma1" userId="S::tv00896919_techmahindra.com#ext#@dsmsinochem.onmicrosoft.com::a6d3db4f-81d2-478d-8c15-2bfdc080e0b7" providerId="AD" clId="Web-{21A43FE1-E0B7-EC55-0134-0525E7B71E3F}" dt="2022-11-09T05:09:41.033" v="129" actId="1076"/>
          <ac:spMkLst>
            <pc:docMk/>
            <pc:sldMk cId="1683421116" sldId="2147470997"/>
            <ac:spMk id="93" creationId="{00000000-0000-0000-0000-000000000000}"/>
          </ac:spMkLst>
        </pc:spChg>
        <pc:spChg chg="mod">
          <ac:chgData name="Tarun Verma1" userId="S::tv00896919_techmahindra.com#ext#@dsmsinochem.onmicrosoft.com::a6d3db4f-81d2-478d-8c15-2bfdc080e0b7" providerId="AD" clId="Web-{21A43FE1-E0B7-EC55-0134-0525E7B71E3F}" dt="2022-11-09T05:09:41.080" v="130" actId="1076"/>
          <ac:spMkLst>
            <pc:docMk/>
            <pc:sldMk cId="1683421116" sldId="2147470997"/>
            <ac:spMk id="94" creationId="{00000000-0000-0000-0000-000000000000}"/>
          </ac:spMkLst>
        </pc:spChg>
        <pc:spChg chg="mod">
          <ac:chgData name="Tarun Verma1" userId="S::tv00896919_techmahindra.com#ext#@dsmsinochem.onmicrosoft.com::a6d3db4f-81d2-478d-8c15-2bfdc080e0b7" providerId="AD" clId="Web-{21A43FE1-E0B7-EC55-0134-0525E7B71E3F}" dt="2022-11-09T05:09:38.283" v="69" actId="1076"/>
          <ac:spMkLst>
            <pc:docMk/>
            <pc:sldMk cId="1683421116" sldId="2147470997"/>
            <ac:spMk id="108" creationId="{00000000-0000-0000-0000-000000000000}"/>
          </ac:spMkLst>
        </pc:spChg>
        <pc:spChg chg="mod">
          <ac:chgData name="Tarun Verma1" userId="S::tv00896919_techmahindra.com#ext#@dsmsinochem.onmicrosoft.com::a6d3db4f-81d2-478d-8c15-2bfdc080e0b7" providerId="AD" clId="Web-{21A43FE1-E0B7-EC55-0134-0525E7B71E3F}" dt="2022-11-09T05:09:38.330" v="70" actId="1076"/>
          <ac:spMkLst>
            <pc:docMk/>
            <pc:sldMk cId="1683421116" sldId="2147470997"/>
            <ac:spMk id="110" creationId="{00000000-0000-0000-0000-000000000000}"/>
          </ac:spMkLst>
        </pc:spChg>
        <pc:spChg chg="mod">
          <ac:chgData name="Tarun Verma1" userId="S::tv00896919_techmahindra.com#ext#@dsmsinochem.onmicrosoft.com::a6d3db4f-81d2-478d-8c15-2bfdc080e0b7" providerId="AD" clId="Web-{21A43FE1-E0B7-EC55-0134-0525E7B71E3F}" dt="2022-11-09T05:09:38.377" v="71" actId="1076"/>
          <ac:spMkLst>
            <pc:docMk/>
            <pc:sldMk cId="1683421116" sldId="2147470997"/>
            <ac:spMk id="112" creationId="{00000000-0000-0000-0000-000000000000}"/>
          </ac:spMkLst>
        </pc:spChg>
        <pc:spChg chg="mod">
          <ac:chgData name="Tarun Verma1" userId="S::tv00896919_techmahindra.com#ext#@dsmsinochem.onmicrosoft.com::a6d3db4f-81d2-478d-8c15-2bfdc080e0b7" providerId="AD" clId="Web-{21A43FE1-E0B7-EC55-0134-0525E7B71E3F}" dt="2022-11-09T05:09:38.424" v="72" actId="1076"/>
          <ac:spMkLst>
            <pc:docMk/>
            <pc:sldMk cId="1683421116" sldId="2147470997"/>
            <ac:spMk id="114" creationId="{00000000-0000-0000-0000-000000000000}"/>
          </ac:spMkLst>
        </pc:spChg>
        <pc:spChg chg="mod">
          <ac:chgData name="Tarun Verma1" userId="S::tv00896919_techmahindra.com#ext#@dsmsinochem.onmicrosoft.com::a6d3db4f-81d2-478d-8c15-2bfdc080e0b7" providerId="AD" clId="Web-{21A43FE1-E0B7-EC55-0134-0525E7B71E3F}" dt="2022-11-09T05:09:38.471" v="73" actId="1076"/>
          <ac:spMkLst>
            <pc:docMk/>
            <pc:sldMk cId="1683421116" sldId="2147470997"/>
            <ac:spMk id="116" creationId="{00000000-0000-0000-0000-000000000000}"/>
          </ac:spMkLst>
        </pc:spChg>
        <pc:spChg chg="mod">
          <ac:chgData name="Tarun Verma1" userId="S::tv00896919_techmahindra.com#ext#@dsmsinochem.onmicrosoft.com::a6d3db4f-81d2-478d-8c15-2bfdc080e0b7" providerId="AD" clId="Web-{21A43FE1-E0B7-EC55-0134-0525E7B71E3F}" dt="2022-11-09T05:09:38.533" v="74" actId="1076"/>
          <ac:spMkLst>
            <pc:docMk/>
            <pc:sldMk cId="1683421116" sldId="2147470997"/>
            <ac:spMk id="118" creationId="{00000000-0000-0000-0000-000000000000}"/>
          </ac:spMkLst>
        </pc:spChg>
        <pc:spChg chg="mod">
          <ac:chgData name="Tarun Verma1" userId="S::tv00896919_techmahindra.com#ext#@dsmsinochem.onmicrosoft.com::a6d3db4f-81d2-478d-8c15-2bfdc080e0b7" providerId="AD" clId="Web-{21A43FE1-E0B7-EC55-0134-0525E7B71E3F}" dt="2022-11-09T05:09:38.564" v="75" actId="1076"/>
          <ac:spMkLst>
            <pc:docMk/>
            <pc:sldMk cId="1683421116" sldId="2147470997"/>
            <ac:spMk id="121" creationId="{00000000-0000-0000-0000-000000000000}"/>
          </ac:spMkLst>
        </pc:spChg>
        <pc:spChg chg="mod">
          <ac:chgData name="Tarun Verma1" userId="S::tv00896919_techmahindra.com#ext#@dsmsinochem.onmicrosoft.com::a6d3db4f-81d2-478d-8c15-2bfdc080e0b7" providerId="AD" clId="Web-{21A43FE1-E0B7-EC55-0134-0525E7B71E3F}" dt="2022-11-09T05:09:38.611" v="76" actId="1076"/>
          <ac:spMkLst>
            <pc:docMk/>
            <pc:sldMk cId="1683421116" sldId="2147470997"/>
            <ac:spMk id="123" creationId="{00000000-0000-0000-0000-000000000000}"/>
          </ac:spMkLst>
        </pc:spChg>
        <pc:spChg chg="mod">
          <ac:chgData name="Tarun Verma1" userId="S::tv00896919_techmahindra.com#ext#@dsmsinochem.onmicrosoft.com::a6d3db4f-81d2-478d-8c15-2bfdc080e0b7" providerId="AD" clId="Web-{21A43FE1-E0B7-EC55-0134-0525E7B71E3F}" dt="2022-11-09T05:09:38.674" v="77" actId="1076"/>
          <ac:spMkLst>
            <pc:docMk/>
            <pc:sldMk cId="1683421116" sldId="2147470997"/>
            <ac:spMk id="125" creationId="{00000000-0000-0000-0000-000000000000}"/>
          </ac:spMkLst>
        </pc:spChg>
        <pc:spChg chg="mod">
          <ac:chgData name="Tarun Verma1" userId="S::tv00896919_techmahindra.com#ext#@dsmsinochem.onmicrosoft.com::a6d3db4f-81d2-478d-8c15-2bfdc080e0b7" providerId="AD" clId="Web-{21A43FE1-E0B7-EC55-0134-0525E7B71E3F}" dt="2022-11-09T05:09:38.721" v="78" actId="1076"/>
          <ac:spMkLst>
            <pc:docMk/>
            <pc:sldMk cId="1683421116" sldId="2147470997"/>
            <ac:spMk id="126" creationId="{00000000-0000-0000-0000-000000000000}"/>
          </ac:spMkLst>
        </pc:spChg>
        <pc:spChg chg="del mod">
          <ac:chgData name="Tarun Verma1" userId="S::tv00896919_techmahindra.com#ext#@dsmsinochem.onmicrosoft.com::a6d3db4f-81d2-478d-8c15-2bfdc080e0b7" providerId="AD" clId="Web-{21A43FE1-E0B7-EC55-0134-0525E7B71E3F}" dt="2022-11-09T05:07:29.745" v="52"/>
          <ac:spMkLst>
            <pc:docMk/>
            <pc:sldMk cId="1683421116" sldId="2147470997"/>
            <ac:spMk id="129" creationId="{00000000-0000-0000-0000-000000000000}"/>
          </ac:spMkLst>
        </pc:spChg>
        <pc:spChg chg="mod">
          <ac:chgData name="Tarun Verma1" userId="S::tv00896919_techmahindra.com#ext#@dsmsinochem.onmicrosoft.com::a6d3db4f-81d2-478d-8c15-2bfdc080e0b7" providerId="AD" clId="Web-{21A43FE1-E0B7-EC55-0134-0525E7B71E3F}" dt="2022-11-09T05:09:38.768" v="79" actId="1076"/>
          <ac:spMkLst>
            <pc:docMk/>
            <pc:sldMk cId="1683421116" sldId="2147470997"/>
            <ac:spMk id="131" creationId="{00000000-0000-0000-0000-000000000000}"/>
          </ac:spMkLst>
        </pc:spChg>
        <pc:spChg chg="mod">
          <ac:chgData name="Tarun Verma1" userId="S::tv00896919_techmahindra.com#ext#@dsmsinochem.onmicrosoft.com::a6d3db4f-81d2-478d-8c15-2bfdc080e0b7" providerId="AD" clId="Web-{21A43FE1-E0B7-EC55-0134-0525E7B71E3F}" dt="2022-11-09T05:09:38.814" v="80" actId="1076"/>
          <ac:spMkLst>
            <pc:docMk/>
            <pc:sldMk cId="1683421116" sldId="2147470997"/>
            <ac:spMk id="132" creationId="{00000000-0000-0000-0000-000000000000}"/>
          </ac:spMkLst>
        </pc:spChg>
        <pc:spChg chg="mod">
          <ac:chgData name="Tarun Verma1" userId="S::tv00896919_techmahindra.com#ext#@dsmsinochem.onmicrosoft.com::a6d3db4f-81d2-478d-8c15-2bfdc080e0b7" providerId="AD" clId="Web-{21A43FE1-E0B7-EC55-0134-0525E7B71E3F}" dt="2022-11-09T05:09:38.877" v="81" actId="1076"/>
          <ac:spMkLst>
            <pc:docMk/>
            <pc:sldMk cId="1683421116" sldId="2147470997"/>
            <ac:spMk id="133" creationId="{00000000-0000-0000-0000-000000000000}"/>
          </ac:spMkLst>
        </pc:spChg>
        <pc:spChg chg="mod">
          <ac:chgData name="Tarun Verma1" userId="S::tv00896919_techmahindra.com#ext#@dsmsinochem.onmicrosoft.com::a6d3db4f-81d2-478d-8c15-2bfdc080e0b7" providerId="AD" clId="Web-{21A43FE1-E0B7-EC55-0134-0525E7B71E3F}" dt="2022-11-09T05:09:38.955" v="82" actId="1076"/>
          <ac:spMkLst>
            <pc:docMk/>
            <pc:sldMk cId="1683421116" sldId="2147470997"/>
            <ac:spMk id="134" creationId="{00000000-0000-0000-0000-000000000000}"/>
          </ac:spMkLst>
        </pc:spChg>
        <pc:spChg chg="mod">
          <ac:chgData name="Tarun Verma1" userId="S::tv00896919_techmahindra.com#ext#@dsmsinochem.onmicrosoft.com::a6d3db4f-81d2-478d-8c15-2bfdc080e0b7" providerId="AD" clId="Web-{21A43FE1-E0B7-EC55-0134-0525E7B71E3F}" dt="2022-11-09T05:09:39.018" v="83" actId="1076"/>
          <ac:spMkLst>
            <pc:docMk/>
            <pc:sldMk cId="1683421116" sldId="2147470997"/>
            <ac:spMk id="135" creationId="{00000000-0000-0000-0000-000000000000}"/>
          </ac:spMkLst>
        </pc:spChg>
        <pc:spChg chg="mod">
          <ac:chgData name="Tarun Verma1" userId="S::tv00896919_techmahindra.com#ext#@dsmsinochem.onmicrosoft.com::a6d3db4f-81d2-478d-8c15-2bfdc080e0b7" providerId="AD" clId="Web-{21A43FE1-E0B7-EC55-0134-0525E7B71E3F}" dt="2022-11-09T05:09:39.064" v="84" actId="1076"/>
          <ac:spMkLst>
            <pc:docMk/>
            <pc:sldMk cId="1683421116" sldId="2147470997"/>
            <ac:spMk id="136" creationId="{00000000-0000-0000-0000-000000000000}"/>
          </ac:spMkLst>
        </pc:spChg>
        <pc:spChg chg="mod">
          <ac:chgData name="Tarun Verma1" userId="S::tv00896919_techmahindra.com#ext#@dsmsinochem.onmicrosoft.com::a6d3db4f-81d2-478d-8c15-2bfdc080e0b7" providerId="AD" clId="Web-{21A43FE1-E0B7-EC55-0134-0525E7B71E3F}" dt="2022-11-09T05:09:39.111" v="85" actId="1076"/>
          <ac:spMkLst>
            <pc:docMk/>
            <pc:sldMk cId="1683421116" sldId="2147470997"/>
            <ac:spMk id="137" creationId="{00000000-0000-0000-0000-000000000000}"/>
          </ac:spMkLst>
        </pc:spChg>
        <pc:spChg chg="mod">
          <ac:chgData name="Tarun Verma1" userId="S::tv00896919_techmahindra.com#ext#@dsmsinochem.onmicrosoft.com::a6d3db4f-81d2-478d-8c15-2bfdc080e0b7" providerId="AD" clId="Web-{21A43FE1-E0B7-EC55-0134-0525E7B71E3F}" dt="2022-11-09T05:09:39.158" v="86" actId="1076"/>
          <ac:spMkLst>
            <pc:docMk/>
            <pc:sldMk cId="1683421116" sldId="2147470997"/>
            <ac:spMk id="138" creationId="{00000000-0000-0000-0000-000000000000}"/>
          </ac:spMkLst>
        </pc:spChg>
        <pc:spChg chg="mod">
          <ac:chgData name="Tarun Verma1" userId="S::tv00896919_techmahindra.com#ext#@dsmsinochem.onmicrosoft.com::a6d3db4f-81d2-478d-8c15-2bfdc080e0b7" providerId="AD" clId="Web-{21A43FE1-E0B7-EC55-0134-0525E7B71E3F}" dt="2022-11-09T05:09:39.205" v="87" actId="1076"/>
          <ac:spMkLst>
            <pc:docMk/>
            <pc:sldMk cId="1683421116" sldId="2147470997"/>
            <ac:spMk id="139" creationId="{00000000-0000-0000-0000-000000000000}"/>
          </ac:spMkLst>
        </pc:spChg>
        <pc:spChg chg="mod">
          <ac:chgData name="Tarun Verma1" userId="S::tv00896919_techmahindra.com#ext#@dsmsinochem.onmicrosoft.com::a6d3db4f-81d2-478d-8c15-2bfdc080e0b7" providerId="AD" clId="Web-{21A43FE1-E0B7-EC55-0134-0525E7B71E3F}" dt="2022-11-09T05:09:39.252" v="88" actId="1076"/>
          <ac:spMkLst>
            <pc:docMk/>
            <pc:sldMk cId="1683421116" sldId="2147470997"/>
            <ac:spMk id="140" creationId="{00000000-0000-0000-0000-000000000000}"/>
          </ac:spMkLst>
        </pc:spChg>
        <pc:spChg chg="mod">
          <ac:chgData name="Tarun Verma1" userId="S::tv00896919_techmahindra.com#ext#@dsmsinochem.onmicrosoft.com::a6d3db4f-81d2-478d-8c15-2bfdc080e0b7" providerId="AD" clId="Web-{21A43FE1-E0B7-EC55-0134-0525E7B71E3F}" dt="2022-11-09T05:09:39.314" v="89" actId="1076"/>
          <ac:spMkLst>
            <pc:docMk/>
            <pc:sldMk cId="1683421116" sldId="2147470997"/>
            <ac:spMk id="141" creationId="{00000000-0000-0000-0000-000000000000}"/>
          </ac:spMkLst>
        </pc:spChg>
        <pc:spChg chg="mod">
          <ac:chgData name="Tarun Verma1" userId="S::tv00896919_techmahindra.com#ext#@dsmsinochem.onmicrosoft.com::a6d3db4f-81d2-478d-8c15-2bfdc080e0b7" providerId="AD" clId="Web-{21A43FE1-E0B7-EC55-0134-0525E7B71E3F}" dt="2022-11-09T05:09:39.361" v="90" actId="1076"/>
          <ac:spMkLst>
            <pc:docMk/>
            <pc:sldMk cId="1683421116" sldId="2147470997"/>
            <ac:spMk id="142" creationId="{00000000-0000-0000-0000-000000000000}"/>
          </ac:spMkLst>
        </pc:spChg>
        <pc:spChg chg="mod">
          <ac:chgData name="Tarun Verma1" userId="S::tv00896919_techmahindra.com#ext#@dsmsinochem.onmicrosoft.com::a6d3db4f-81d2-478d-8c15-2bfdc080e0b7" providerId="AD" clId="Web-{21A43FE1-E0B7-EC55-0134-0525E7B71E3F}" dt="2022-11-09T05:09:39.408" v="91" actId="1076"/>
          <ac:spMkLst>
            <pc:docMk/>
            <pc:sldMk cId="1683421116" sldId="2147470997"/>
            <ac:spMk id="143" creationId="{00000000-0000-0000-0000-000000000000}"/>
          </ac:spMkLst>
        </pc:spChg>
        <pc:spChg chg="mod">
          <ac:chgData name="Tarun Verma1" userId="S::tv00896919_techmahindra.com#ext#@dsmsinochem.onmicrosoft.com::a6d3db4f-81d2-478d-8c15-2bfdc080e0b7" providerId="AD" clId="Web-{21A43FE1-E0B7-EC55-0134-0525E7B71E3F}" dt="2022-11-09T05:09:39.439" v="92" actId="1076"/>
          <ac:spMkLst>
            <pc:docMk/>
            <pc:sldMk cId="1683421116" sldId="2147470997"/>
            <ac:spMk id="144" creationId="{00000000-0000-0000-0000-000000000000}"/>
          </ac:spMkLst>
        </pc:spChg>
        <pc:spChg chg="mod">
          <ac:chgData name="Tarun Verma1" userId="S::tv00896919_techmahindra.com#ext#@dsmsinochem.onmicrosoft.com::a6d3db4f-81d2-478d-8c15-2bfdc080e0b7" providerId="AD" clId="Web-{21A43FE1-E0B7-EC55-0134-0525E7B71E3F}" dt="2022-11-09T05:09:39.486" v="93" actId="1076"/>
          <ac:spMkLst>
            <pc:docMk/>
            <pc:sldMk cId="1683421116" sldId="2147470997"/>
            <ac:spMk id="145" creationId="{00000000-0000-0000-0000-000000000000}"/>
          </ac:spMkLst>
        </pc:spChg>
        <pc:spChg chg="mod">
          <ac:chgData name="Tarun Verma1" userId="S::tv00896919_techmahindra.com#ext#@dsmsinochem.onmicrosoft.com::a6d3db4f-81d2-478d-8c15-2bfdc080e0b7" providerId="AD" clId="Web-{21A43FE1-E0B7-EC55-0134-0525E7B71E3F}" dt="2022-11-09T05:09:39.518" v="94" actId="1076"/>
          <ac:spMkLst>
            <pc:docMk/>
            <pc:sldMk cId="1683421116" sldId="2147470997"/>
            <ac:spMk id="146" creationId="{00000000-0000-0000-0000-000000000000}"/>
          </ac:spMkLst>
        </pc:spChg>
        <pc:spChg chg="mod">
          <ac:chgData name="Tarun Verma1" userId="S::tv00896919_techmahindra.com#ext#@dsmsinochem.onmicrosoft.com::a6d3db4f-81d2-478d-8c15-2bfdc080e0b7" providerId="AD" clId="Web-{21A43FE1-E0B7-EC55-0134-0525E7B71E3F}" dt="2022-11-09T05:09:39.564" v="95" actId="1076"/>
          <ac:spMkLst>
            <pc:docMk/>
            <pc:sldMk cId="1683421116" sldId="2147470997"/>
            <ac:spMk id="147" creationId="{00000000-0000-0000-0000-000000000000}"/>
          </ac:spMkLst>
        </pc:spChg>
        <pc:spChg chg="mod">
          <ac:chgData name="Tarun Verma1" userId="S::tv00896919_techmahindra.com#ext#@dsmsinochem.onmicrosoft.com::a6d3db4f-81d2-478d-8c15-2bfdc080e0b7" providerId="AD" clId="Web-{21A43FE1-E0B7-EC55-0134-0525E7B71E3F}" dt="2022-11-09T05:09:39.611" v="96" actId="1076"/>
          <ac:spMkLst>
            <pc:docMk/>
            <pc:sldMk cId="1683421116" sldId="2147470997"/>
            <ac:spMk id="148" creationId="{00000000-0000-0000-0000-000000000000}"/>
          </ac:spMkLst>
        </pc:spChg>
        <pc:spChg chg="mod">
          <ac:chgData name="Tarun Verma1" userId="S::tv00896919_techmahindra.com#ext#@dsmsinochem.onmicrosoft.com::a6d3db4f-81d2-478d-8c15-2bfdc080e0b7" providerId="AD" clId="Web-{21A43FE1-E0B7-EC55-0134-0525E7B71E3F}" dt="2022-11-09T05:09:39.658" v="97" actId="1076"/>
          <ac:spMkLst>
            <pc:docMk/>
            <pc:sldMk cId="1683421116" sldId="2147470997"/>
            <ac:spMk id="149" creationId="{00000000-0000-0000-0000-000000000000}"/>
          </ac:spMkLst>
        </pc:spChg>
        <pc:spChg chg="mod">
          <ac:chgData name="Tarun Verma1" userId="S::tv00896919_techmahindra.com#ext#@dsmsinochem.onmicrosoft.com::a6d3db4f-81d2-478d-8c15-2bfdc080e0b7" providerId="AD" clId="Web-{21A43FE1-E0B7-EC55-0134-0525E7B71E3F}" dt="2022-11-09T05:09:39.689" v="98" actId="1076"/>
          <ac:spMkLst>
            <pc:docMk/>
            <pc:sldMk cId="1683421116" sldId="2147470997"/>
            <ac:spMk id="150" creationId="{00000000-0000-0000-0000-000000000000}"/>
          </ac:spMkLst>
        </pc:spChg>
        <pc:spChg chg="mod">
          <ac:chgData name="Tarun Verma1" userId="S::tv00896919_techmahindra.com#ext#@dsmsinochem.onmicrosoft.com::a6d3db4f-81d2-478d-8c15-2bfdc080e0b7" providerId="AD" clId="Web-{21A43FE1-E0B7-EC55-0134-0525E7B71E3F}" dt="2022-11-09T05:09:39.736" v="99" actId="1076"/>
          <ac:spMkLst>
            <pc:docMk/>
            <pc:sldMk cId="1683421116" sldId="2147470997"/>
            <ac:spMk id="151" creationId="{00000000-0000-0000-0000-000000000000}"/>
          </ac:spMkLst>
        </pc:spChg>
        <pc:spChg chg="mod">
          <ac:chgData name="Tarun Verma1" userId="S::tv00896919_techmahindra.com#ext#@dsmsinochem.onmicrosoft.com::a6d3db4f-81d2-478d-8c15-2bfdc080e0b7" providerId="AD" clId="Web-{21A43FE1-E0B7-EC55-0134-0525E7B71E3F}" dt="2022-11-09T05:09:39.783" v="100" actId="1076"/>
          <ac:spMkLst>
            <pc:docMk/>
            <pc:sldMk cId="1683421116" sldId="2147470997"/>
            <ac:spMk id="152" creationId="{00000000-0000-0000-0000-000000000000}"/>
          </ac:spMkLst>
        </pc:spChg>
        <pc:spChg chg="mod">
          <ac:chgData name="Tarun Verma1" userId="S::tv00896919_techmahindra.com#ext#@dsmsinochem.onmicrosoft.com::a6d3db4f-81d2-478d-8c15-2bfdc080e0b7" providerId="AD" clId="Web-{21A43FE1-E0B7-EC55-0134-0525E7B71E3F}" dt="2022-11-09T05:09:39.830" v="101" actId="1076"/>
          <ac:spMkLst>
            <pc:docMk/>
            <pc:sldMk cId="1683421116" sldId="2147470997"/>
            <ac:spMk id="153" creationId="{00000000-0000-0000-0000-000000000000}"/>
          </ac:spMkLst>
        </pc:spChg>
        <pc:spChg chg="mod">
          <ac:chgData name="Tarun Verma1" userId="S::tv00896919_techmahindra.com#ext#@dsmsinochem.onmicrosoft.com::a6d3db4f-81d2-478d-8c15-2bfdc080e0b7" providerId="AD" clId="Web-{21A43FE1-E0B7-EC55-0134-0525E7B71E3F}" dt="2022-11-09T05:09:39.861" v="102" actId="1076"/>
          <ac:spMkLst>
            <pc:docMk/>
            <pc:sldMk cId="1683421116" sldId="2147470997"/>
            <ac:spMk id="154" creationId="{00000000-0000-0000-0000-000000000000}"/>
          </ac:spMkLst>
        </pc:spChg>
        <pc:spChg chg="mod">
          <ac:chgData name="Tarun Verma1" userId="S::tv00896919_techmahindra.com#ext#@dsmsinochem.onmicrosoft.com::a6d3db4f-81d2-478d-8c15-2bfdc080e0b7" providerId="AD" clId="Web-{21A43FE1-E0B7-EC55-0134-0525E7B71E3F}" dt="2022-11-09T05:09:39.908" v="103" actId="1076"/>
          <ac:spMkLst>
            <pc:docMk/>
            <pc:sldMk cId="1683421116" sldId="2147470997"/>
            <ac:spMk id="155" creationId="{00000000-0000-0000-0000-000000000000}"/>
          </ac:spMkLst>
        </pc:spChg>
        <pc:spChg chg="mod">
          <ac:chgData name="Tarun Verma1" userId="S::tv00896919_techmahindra.com#ext#@dsmsinochem.onmicrosoft.com::a6d3db4f-81d2-478d-8c15-2bfdc080e0b7" providerId="AD" clId="Web-{21A43FE1-E0B7-EC55-0134-0525E7B71E3F}" dt="2022-11-09T05:09:39.955" v="104" actId="1076"/>
          <ac:spMkLst>
            <pc:docMk/>
            <pc:sldMk cId="1683421116" sldId="2147470997"/>
            <ac:spMk id="156" creationId="{00000000-0000-0000-0000-000000000000}"/>
          </ac:spMkLst>
        </pc:spChg>
        <pc:spChg chg="mod">
          <ac:chgData name="Tarun Verma1" userId="S::tv00896919_techmahindra.com#ext#@dsmsinochem.onmicrosoft.com::a6d3db4f-81d2-478d-8c15-2bfdc080e0b7" providerId="AD" clId="Web-{21A43FE1-E0B7-EC55-0134-0525E7B71E3F}" dt="2022-11-09T05:09:40.002" v="105" actId="1076"/>
          <ac:spMkLst>
            <pc:docMk/>
            <pc:sldMk cId="1683421116" sldId="2147470997"/>
            <ac:spMk id="157" creationId="{00000000-0000-0000-0000-000000000000}"/>
          </ac:spMkLst>
        </pc:spChg>
        <pc:spChg chg="mod">
          <ac:chgData name="Tarun Verma1" userId="S::tv00896919_techmahindra.com#ext#@dsmsinochem.onmicrosoft.com::a6d3db4f-81d2-478d-8c15-2bfdc080e0b7" providerId="AD" clId="Web-{21A43FE1-E0B7-EC55-0134-0525E7B71E3F}" dt="2022-11-09T05:09:40.049" v="106" actId="1076"/>
          <ac:spMkLst>
            <pc:docMk/>
            <pc:sldMk cId="1683421116" sldId="2147470997"/>
            <ac:spMk id="158" creationId="{00000000-0000-0000-0000-000000000000}"/>
          </ac:spMkLst>
        </pc:spChg>
        <pc:spChg chg="mod">
          <ac:chgData name="Tarun Verma1" userId="S::tv00896919_techmahindra.com#ext#@dsmsinochem.onmicrosoft.com::a6d3db4f-81d2-478d-8c15-2bfdc080e0b7" providerId="AD" clId="Web-{21A43FE1-E0B7-EC55-0134-0525E7B71E3F}" dt="2022-11-09T05:09:40.096" v="107" actId="1076"/>
          <ac:spMkLst>
            <pc:docMk/>
            <pc:sldMk cId="1683421116" sldId="2147470997"/>
            <ac:spMk id="159" creationId="{00000000-0000-0000-0000-000000000000}"/>
          </ac:spMkLst>
        </pc:spChg>
        <pc:spChg chg="mod">
          <ac:chgData name="Tarun Verma1" userId="S::tv00896919_techmahindra.com#ext#@dsmsinochem.onmicrosoft.com::a6d3db4f-81d2-478d-8c15-2bfdc080e0b7" providerId="AD" clId="Web-{21A43FE1-E0B7-EC55-0134-0525E7B71E3F}" dt="2022-11-09T05:09:40.143" v="108" actId="1076"/>
          <ac:spMkLst>
            <pc:docMk/>
            <pc:sldMk cId="1683421116" sldId="2147470997"/>
            <ac:spMk id="160" creationId="{00000000-0000-0000-0000-000000000000}"/>
          </ac:spMkLst>
        </pc:spChg>
        <pc:spChg chg="mod">
          <ac:chgData name="Tarun Verma1" userId="S::tv00896919_techmahindra.com#ext#@dsmsinochem.onmicrosoft.com::a6d3db4f-81d2-478d-8c15-2bfdc080e0b7" providerId="AD" clId="Web-{21A43FE1-E0B7-EC55-0134-0525E7B71E3F}" dt="2022-11-09T05:09:40.189" v="109" actId="1076"/>
          <ac:spMkLst>
            <pc:docMk/>
            <pc:sldMk cId="1683421116" sldId="2147470997"/>
            <ac:spMk id="161" creationId="{00000000-0000-0000-0000-000000000000}"/>
          </ac:spMkLst>
        </pc:spChg>
        <pc:spChg chg="mod">
          <ac:chgData name="Tarun Verma1" userId="S::tv00896919_techmahindra.com#ext#@dsmsinochem.onmicrosoft.com::a6d3db4f-81d2-478d-8c15-2bfdc080e0b7" providerId="AD" clId="Web-{21A43FE1-E0B7-EC55-0134-0525E7B71E3F}" dt="2022-11-09T05:09:40.236" v="110" actId="1076"/>
          <ac:spMkLst>
            <pc:docMk/>
            <pc:sldMk cId="1683421116" sldId="2147470997"/>
            <ac:spMk id="162" creationId="{00000000-0000-0000-0000-000000000000}"/>
          </ac:spMkLst>
        </pc:spChg>
        <pc:spChg chg="mod">
          <ac:chgData name="Tarun Verma1" userId="S::tv00896919_techmahindra.com#ext#@dsmsinochem.onmicrosoft.com::a6d3db4f-81d2-478d-8c15-2bfdc080e0b7" providerId="AD" clId="Web-{21A43FE1-E0B7-EC55-0134-0525E7B71E3F}" dt="2022-11-09T05:09:40.283" v="111" actId="1076"/>
          <ac:spMkLst>
            <pc:docMk/>
            <pc:sldMk cId="1683421116" sldId="2147470997"/>
            <ac:spMk id="163" creationId="{00000000-0000-0000-0000-000000000000}"/>
          </ac:spMkLst>
        </pc:spChg>
        <pc:spChg chg="mod">
          <ac:chgData name="Tarun Verma1" userId="S::tv00896919_techmahindra.com#ext#@dsmsinochem.onmicrosoft.com::a6d3db4f-81d2-478d-8c15-2bfdc080e0b7" providerId="AD" clId="Web-{21A43FE1-E0B7-EC55-0134-0525E7B71E3F}" dt="2022-11-09T05:09:40.330" v="112" actId="1076"/>
          <ac:spMkLst>
            <pc:docMk/>
            <pc:sldMk cId="1683421116" sldId="2147470997"/>
            <ac:spMk id="164" creationId="{00000000-0000-0000-0000-000000000000}"/>
          </ac:spMkLst>
        </pc:spChg>
        <pc:spChg chg="mod">
          <ac:chgData name="Tarun Verma1" userId="S::tv00896919_techmahindra.com#ext#@dsmsinochem.onmicrosoft.com::a6d3db4f-81d2-478d-8c15-2bfdc080e0b7" providerId="AD" clId="Web-{21A43FE1-E0B7-EC55-0134-0525E7B71E3F}" dt="2022-11-09T05:09:40.377" v="113" actId="1076"/>
          <ac:spMkLst>
            <pc:docMk/>
            <pc:sldMk cId="1683421116" sldId="2147470997"/>
            <ac:spMk id="165" creationId="{00000000-0000-0000-0000-000000000000}"/>
          </ac:spMkLst>
        </pc:spChg>
        <pc:spChg chg="mod">
          <ac:chgData name="Tarun Verma1" userId="S::tv00896919_techmahindra.com#ext#@dsmsinochem.onmicrosoft.com::a6d3db4f-81d2-478d-8c15-2bfdc080e0b7" providerId="AD" clId="Web-{21A43FE1-E0B7-EC55-0134-0525E7B71E3F}" dt="2022-11-09T05:09:40.408" v="114" actId="1076"/>
          <ac:spMkLst>
            <pc:docMk/>
            <pc:sldMk cId="1683421116" sldId="2147470997"/>
            <ac:spMk id="166" creationId="{00000000-0000-0000-0000-000000000000}"/>
          </ac:spMkLst>
        </pc:spChg>
        <pc:spChg chg="mod">
          <ac:chgData name="Tarun Verma1" userId="S::tv00896919_techmahindra.com#ext#@dsmsinochem.onmicrosoft.com::a6d3db4f-81d2-478d-8c15-2bfdc080e0b7" providerId="AD" clId="Web-{21A43FE1-E0B7-EC55-0134-0525E7B71E3F}" dt="2022-11-09T05:09:40.455" v="115" actId="1076"/>
          <ac:spMkLst>
            <pc:docMk/>
            <pc:sldMk cId="1683421116" sldId="2147470997"/>
            <ac:spMk id="167" creationId="{00000000-0000-0000-0000-000000000000}"/>
          </ac:spMkLst>
        </pc:spChg>
        <pc:spChg chg="mod">
          <ac:chgData name="Tarun Verma1" userId="S::tv00896919_techmahindra.com#ext#@dsmsinochem.onmicrosoft.com::a6d3db4f-81d2-478d-8c15-2bfdc080e0b7" providerId="AD" clId="Web-{21A43FE1-E0B7-EC55-0134-0525E7B71E3F}" dt="2022-11-09T05:09:40.502" v="116" actId="1076"/>
          <ac:spMkLst>
            <pc:docMk/>
            <pc:sldMk cId="1683421116" sldId="2147470997"/>
            <ac:spMk id="168" creationId="{00000000-0000-0000-0000-000000000000}"/>
          </ac:spMkLst>
        </pc:spChg>
        <pc:spChg chg="mod">
          <ac:chgData name="Tarun Verma1" userId="S::tv00896919_techmahindra.com#ext#@dsmsinochem.onmicrosoft.com::a6d3db4f-81d2-478d-8c15-2bfdc080e0b7" providerId="AD" clId="Web-{21A43FE1-E0B7-EC55-0134-0525E7B71E3F}" dt="2022-11-09T05:09:40.549" v="117" actId="1076"/>
          <ac:spMkLst>
            <pc:docMk/>
            <pc:sldMk cId="1683421116" sldId="2147470997"/>
            <ac:spMk id="169" creationId="{00000000-0000-0000-0000-000000000000}"/>
          </ac:spMkLst>
        </pc:spChg>
      </pc:sldChg>
    </pc:docChg>
  </pc:docChgLst>
  <pc:docChgLst>
    <pc:chgData name="Meenakshi Ganeshkumar Solanki" userId="64666766-8712-4a31-a3e8-fe57445e0791" providerId="ADAL" clId="{CF128B20-22F6-4480-9751-9A4689B64869}"/>
    <pc:docChg chg="modSld">
      <pc:chgData name="Meenakshi Ganeshkumar Solanki" userId="64666766-8712-4a31-a3e8-fe57445e0791" providerId="ADAL" clId="{CF128B20-22F6-4480-9751-9A4689B64869}" dt="2022-11-07T07:04:34.311" v="1" actId="14734"/>
      <pc:docMkLst>
        <pc:docMk/>
      </pc:docMkLst>
      <pc:sldChg chg="modSp mod">
        <pc:chgData name="Meenakshi Ganeshkumar Solanki" userId="64666766-8712-4a31-a3e8-fe57445e0791" providerId="ADAL" clId="{CF128B20-22F6-4480-9751-9A4689B64869}" dt="2022-11-07T07:04:34.311" v="1" actId="14734"/>
        <pc:sldMkLst>
          <pc:docMk/>
          <pc:sldMk cId="3052551894" sldId="2147470998"/>
        </pc:sldMkLst>
        <pc:graphicFrameChg chg="modGraphic">
          <ac:chgData name="Meenakshi Ganeshkumar Solanki" userId="64666766-8712-4a31-a3e8-fe57445e0791" providerId="ADAL" clId="{CF128B20-22F6-4480-9751-9A4689B64869}" dt="2022-11-07T07:04:34.311" v="1" actId="14734"/>
          <ac:graphicFrameMkLst>
            <pc:docMk/>
            <pc:sldMk cId="3052551894" sldId="2147470998"/>
            <ac:graphicFrameMk id="3" creationId="{B7976285-F875-DD36-EC1D-8427E4B98964}"/>
          </ac:graphicFrameMkLst>
        </pc:graphicFrameChg>
      </pc:sldChg>
    </pc:docChg>
  </pc:docChgLst>
  <pc:docChgLst>
    <pc:chgData name="Saurabh Srivastava8" userId="S::saurabh.srivastava8_techmahindra.com#ext#@dsmsinochem.onmicrosoft.com::ac65aebb-8eae-49b6-a5cb-370b72e6e357" providerId="AD" clId="Web-{082D5B0D-38F3-2A90-4863-B0D2815509BC}"/>
    <pc:docChg chg="modSld">
      <pc:chgData name="Saurabh Srivastava8" userId="S::saurabh.srivastava8_techmahindra.com#ext#@dsmsinochem.onmicrosoft.com::ac65aebb-8eae-49b6-a5cb-370b72e6e357" providerId="AD" clId="Web-{082D5B0D-38F3-2A90-4863-B0D2815509BC}" dt="2022-11-02T07:11:01.186" v="11"/>
      <pc:docMkLst>
        <pc:docMk/>
      </pc:docMkLst>
      <pc:sldChg chg="modSp">
        <pc:chgData name="Saurabh Srivastava8" userId="S::saurabh.srivastava8_techmahindra.com#ext#@dsmsinochem.onmicrosoft.com::ac65aebb-8eae-49b6-a5cb-370b72e6e357" providerId="AD" clId="Web-{082D5B0D-38F3-2A90-4863-B0D2815509BC}" dt="2022-11-02T07:11:01.186" v="11"/>
        <pc:sldMkLst>
          <pc:docMk/>
          <pc:sldMk cId="610099197" sldId="2147470987"/>
        </pc:sldMkLst>
        <pc:graphicFrameChg chg="mod modGraphic">
          <ac:chgData name="Saurabh Srivastava8" userId="S::saurabh.srivastava8_techmahindra.com#ext#@dsmsinochem.onmicrosoft.com::ac65aebb-8eae-49b6-a5cb-370b72e6e357" providerId="AD" clId="Web-{082D5B0D-38F3-2A90-4863-B0D2815509BC}" dt="2022-11-02T07:11:01.186" v="11"/>
          <ac:graphicFrameMkLst>
            <pc:docMk/>
            <pc:sldMk cId="610099197" sldId="2147470987"/>
            <ac:graphicFrameMk id="6" creationId="{494EB26A-9975-4FD4-896B-9C6B39D82B8C}"/>
          </ac:graphicFrameMkLst>
        </pc:graphicFrameChg>
      </pc:sldChg>
    </pc:docChg>
  </pc:docChgLst>
  <pc:docChgLst>
    <pc:chgData name="Sahu, Amit" userId="S::amit.sahu@centrient.com::56016cd5-6120-4c61-874e-c10d45291a8f" providerId="AD" clId="Web-{A4F08F25-C7D5-6FFF-E1C6-797342B1747E}"/>
    <pc:docChg chg="modSld">
      <pc:chgData name="Sahu, Amit" userId="S::amit.sahu@centrient.com::56016cd5-6120-4c61-874e-c10d45291a8f" providerId="AD" clId="Web-{A4F08F25-C7D5-6FFF-E1C6-797342B1747E}" dt="2022-11-02T06:08:18.840" v="1"/>
      <pc:docMkLst>
        <pc:docMk/>
      </pc:docMkLst>
      <pc:sldChg chg="modSp">
        <pc:chgData name="Sahu, Amit" userId="S::amit.sahu@centrient.com::56016cd5-6120-4c61-874e-c10d45291a8f" providerId="AD" clId="Web-{A4F08F25-C7D5-6FFF-E1C6-797342B1747E}" dt="2022-11-02T06:08:18.840" v="1"/>
        <pc:sldMkLst>
          <pc:docMk/>
          <pc:sldMk cId="610099197" sldId="2147470987"/>
        </pc:sldMkLst>
        <pc:graphicFrameChg chg="mod modGraphic">
          <ac:chgData name="Sahu, Amit" userId="S::amit.sahu@centrient.com::56016cd5-6120-4c61-874e-c10d45291a8f" providerId="AD" clId="Web-{A4F08F25-C7D5-6FFF-E1C6-797342B1747E}" dt="2022-11-02T06:08:18.840" v="1"/>
          <ac:graphicFrameMkLst>
            <pc:docMk/>
            <pc:sldMk cId="610099197" sldId="2147470987"/>
            <ac:graphicFrameMk id="6" creationId="{494EB26A-9975-4FD4-896B-9C6B39D82B8C}"/>
          </ac:graphicFrameMkLst>
        </pc:graphicFrameChg>
      </pc:sldChg>
    </pc:docChg>
  </pc:docChgLst>
  <pc:docChgLst>
    <pc:chgData name="Saurabh Srivastava8" userId="S::saurabh.srivastava8_techmahindra.com#ext#@dsmsinochem.onmicrosoft.com::ac65aebb-8eae-49b6-a5cb-370b72e6e357" providerId="AD" clId="Web-{8308350A-947F-AE88-20D6-754C3844F29E}"/>
    <pc:docChg chg="modSld">
      <pc:chgData name="Saurabh Srivastava8" userId="S::saurabh.srivastava8_techmahindra.com#ext#@dsmsinochem.onmicrosoft.com::ac65aebb-8eae-49b6-a5cb-370b72e6e357" providerId="AD" clId="Web-{8308350A-947F-AE88-20D6-754C3844F29E}" dt="2022-11-02T05:02:05.010" v="13"/>
      <pc:docMkLst>
        <pc:docMk/>
      </pc:docMkLst>
      <pc:sldChg chg="modSp">
        <pc:chgData name="Saurabh Srivastava8" userId="S::saurabh.srivastava8_techmahindra.com#ext#@dsmsinochem.onmicrosoft.com::ac65aebb-8eae-49b6-a5cb-370b72e6e357" providerId="AD" clId="Web-{8308350A-947F-AE88-20D6-754C3844F29E}" dt="2022-11-02T05:02:05.010" v="13"/>
        <pc:sldMkLst>
          <pc:docMk/>
          <pc:sldMk cId="610099197" sldId="2147470987"/>
        </pc:sldMkLst>
        <pc:graphicFrameChg chg="mod modGraphic">
          <ac:chgData name="Saurabh Srivastava8" userId="S::saurabh.srivastava8_techmahindra.com#ext#@dsmsinochem.onmicrosoft.com::ac65aebb-8eae-49b6-a5cb-370b72e6e357" providerId="AD" clId="Web-{8308350A-947F-AE88-20D6-754C3844F29E}" dt="2022-11-02T05:02:05.010" v="13"/>
          <ac:graphicFrameMkLst>
            <pc:docMk/>
            <pc:sldMk cId="610099197" sldId="2147470987"/>
            <ac:graphicFrameMk id="6" creationId="{494EB26A-9975-4FD4-896B-9C6B39D82B8C}"/>
          </ac:graphicFrameMkLst>
        </pc:graphicFrameChg>
      </pc:sldChg>
    </pc:docChg>
  </pc:docChgLst>
  <pc:docChgLst>
    <pc:chgData name="Santosh Goswami" userId="S::santosh.goswami_techmahindra.com#ext#@dsmsinochem.onmicrosoft.com::2d7a490c-5699-4686-b7f5-e3895a0e240f" providerId="AD" clId="Web-{C7550DBD-11EA-F41B-6CF0-0F8DAE7F01D5}"/>
    <pc:docChg chg="delSld modSld">
      <pc:chgData name="Santosh Goswami" userId="S::santosh.goswami_techmahindra.com#ext#@dsmsinochem.onmicrosoft.com::2d7a490c-5699-4686-b7f5-e3895a0e240f" providerId="AD" clId="Web-{C7550DBD-11EA-F41B-6CF0-0F8DAE7F01D5}" dt="2022-11-09T08:32:39.909" v="148" actId="1076"/>
      <pc:docMkLst>
        <pc:docMk/>
      </pc:docMkLst>
      <pc:sldChg chg="modSp">
        <pc:chgData name="Santosh Goswami" userId="S::santosh.goswami_techmahindra.com#ext#@dsmsinochem.onmicrosoft.com::2d7a490c-5699-4686-b7f5-e3895a0e240f" providerId="AD" clId="Web-{C7550DBD-11EA-F41B-6CF0-0F8DAE7F01D5}" dt="2022-11-09T08:32:39.909" v="148" actId="1076"/>
        <pc:sldMkLst>
          <pc:docMk/>
          <pc:sldMk cId="3471970282" sldId="2147470983"/>
        </pc:sldMkLst>
        <pc:spChg chg="mod">
          <ac:chgData name="Santosh Goswami" userId="S::santosh.goswami_techmahindra.com#ext#@dsmsinochem.onmicrosoft.com::2d7a490c-5699-4686-b7f5-e3895a0e240f" providerId="AD" clId="Web-{C7550DBD-11EA-F41B-6CF0-0F8DAE7F01D5}" dt="2022-11-09T08:32:39.909" v="148" actId="1076"/>
          <ac:spMkLst>
            <pc:docMk/>
            <pc:sldMk cId="3471970282" sldId="2147470983"/>
            <ac:spMk id="162" creationId="{048B520D-B15F-4967-8C56-19B48E09F6BD}"/>
          </ac:spMkLst>
        </pc:spChg>
      </pc:sldChg>
      <pc:sldChg chg="modSp">
        <pc:chgData name="Santosh Goswami" userId="S::santosh.goswami_techmahindra.com#ext#@dsmsinochem.onmicrosoft.com::2d7a490c-5699-4686-b7f5-e3895a0e240f" providerId="AD" clId="Web-{C7550DBD-11EA-F41B-6CF0-0F8DAE7F01D5}" dt="2022-11-09T07:58:20.116" v="146"/>
        <pc:sldMkLst>
          <pc:docMk/>
          <pc:sldMk cId="1333449982" sldId="2147470984"/>
        </pc:sldMkLst>
        <pc:graphicFrameChg chg="mod modGraphic">
          <ac:chgData name="Santosh Goswami" userId="S::santosh.goswami_techmahindra.com#ext#@dsmsinochem.onmicrosoft.com::2d7a490c-5699-4686-b7f5-e3895a0e240f" providerId="AD" clId="Web-{C7550DBD-11EA-F41B-6CF0-0F8DAE7F01D5}" dt="2022-11-09T07:58:20.116" v="146"/>
          <ac:graphicFrameMkLst>
            <pc:docMk/>
            <pc:sldMk cId="1333449982" sldId="2147470984"/>
            <ac:graphicFrameMk id="3" creationId="{00000000-0000-0000-0000-000000000000}"/>
          </ac:graphicFrameMkLst>
        </pc:graphicFrameChg>
      </pc:sldChg>
      <pc:sldChg chg="modSp">
        <pc:chgData name="Santosh Goswami" userId="S::santosh.goswami_techmahindra.com#ext#@dsmsinochem.onmicrosoft.com::2d7a490c-5699-4686-b7f5-e3895a0e240f" providerId="AD" clId="Web-{C7550DBD-11EA-F41B-6CF0-0F8DAE7F01D5}" dt="2022-11-09T05:08:13.106" v="138" actId="20577"/>
        <pc:sldMkLst>
          <pc:docMk/>
          <pc:sldMk cId="2742288164" sldId="2147470996"/>
        </pc:sldMkLst>
        <pc:spChg chg="mod">
          <ac:chgData name="Santosh Goswami" userId="S::santosh.goswami_techmahindra.com#ext#@dsmsinochem.onmicrosoft.com::2d7a490c-5699-4686-b7f5-e3895a0e240f" providerId="AD" clId="Web-{C7550DBD-11EA-F41B-6CF0-0F8DAE7F01D5}" dt="2022-11-09T05:08:13.106" v="138" actId="20577"/>
          <ac:spMkLst>
            <pc:docMk/>
            <pc:sldMk cId="2742288164" sldId="2147470996"/>
            <ac:spMk id="125" creationId="{00000000-0000-0000-0000-000000000000}"/>
          </ac:spMkLst>
        </pc:spChg>
        <pc:spChg chg="mod">
          <ac:chgData name="Santosh Goswami" userId="S::santosh.goswami_techmahindra.com#ext#@dsmsinochem.onmicrosoft.com::2d7a490c-5699-4686-b7f5-e3895a0e240f" providerId="AD" clId="Web-{C7550DBD-11EA-F41B-6CF0-0F8DAE7F01D5}" dt="2022-11-09T05:01:04.282" v="99" actId="20577"/>
          <ac:spMkLst>
            <pc:docMk/>
            <pc:sldMk cId="2742288164" sldId="2147470996"/>
            <ac:spMk id="157" creationId="{00000000-0000-0000-0000-000000000000}"/>
          </ac:spMkLst>
        </pc:spChg>
        <pc:spChg chg="mod">
          <ac:chgData name="Santosh Goswami" userId="S::santosh.goswami_techmahindra.com#ext#@dsmsinochem.onmicrosoft.com::2d7a490c-5699-4686-b7f5-e3895a0e240f" providerId="AD" clId="Web-{C7550DBD-11EA-F41B-6CF0-0F8DAE7F01D5}" dt="2022-11-09T05:00:57.298" v="98" actId="20577"/>
          <ac:spMkLst>
            <pc:docMk/>
            <pc:sldMk cId="2742288164" sldId="2147470996"/>
            <ac:spMk id="160" creationId="{00000000-0000-0000-0000-000000000000}"/>
          </ac:spMkLst>
        </pc:spChg>
        <pc:spChg chg="mod">
          <ac:chgData name="Santosh Goswami" userId="S::santosh.goswami_techmahindra.com#ext#@dsmsinochem.onmicrosoft.com::2d7a490c-5699-4686-b7f5-e3895a0e240f" providerId="AD" clId="Web-{C7550DBD-11EA-F41B-6CF0-0F8DAE7F01D5}" dt="2022-11-09T05:00:51.907" v="97" actId="20577"/>
          <ac:spMkLst>
            <pc:docMk/>
            <pc:sldMk cId="2742288164" sldId="2147470996"/>
            <ac:spMk id="161" creationId="{00000000-0000-0000-0000-000000000000}"/>
          </ac:spMkLst>
        </pc:spChg>
        <pc:spChg chg="mod">
          <ac:chgData name="Santosh Goswami" userId="S::santosh.goswami_techmahindra.com#ext#@dsmsinochem.onmicrosoft.com::2d7a490c-5699-4686-b7f5-e3895a0e240f" providerId="AD" clId="Web-{C7550DBD-11EA-F41B-6CF0-0F8DAE7F01D5}" dt="2022-11-09T05:00:45.798" v="96" actId="20577"/>
          <ac:spMkLst>
            <pc:docMk/>
            <pc:sldMk cId="2742288164" sldId="2147470996"/>
            <ac:spMk id="162" creationId="{00000000-0000-0000-0000-000000000000}"/>
          </ac:spMkLst>
        </pc:spChg>
        <pc:spChg chg="mod">
          <ac:chgData name="Santosh Goswami" userId="S::santosh.goswami_techmahindra.com#ext#@dsmsinochem.onmicrosoft.com::2d7a490c-5699-4686-b7f5-e3895a0e240f" providerId="AD" clId="Web-{C7550DBD-11EA-F41B-6CF0-0F8DAE7F01D5}" dt="2022-11-09T05:00:36.219" v="95" actId="20577"/>
          <ac:spMkLst>
            <pc:docMk/>
            <pc:sldMk cId="2742288164" sldId="2147470996"/>
            <ac:spMk id="163" creationId="{00000000-0000-0000-0000-000000000000}"/>
          </ac:spMkLst>
        </pc:spChg>
        <pc:spChg chg="mod">
          <ac:chgData name="Santosh Goswami" userId="S::santosh.goswami_techmahindra.com#ext#@dsmsinochem.onmicrosoft.com::2d7a490c-5699-4686-b7f5-e3895a0e240f" providerId="AD" clId="Web-{C7550DBD-11EA-F41B-6CF0-0F8DAE7F01D5}" dt="2022-11-09T05:00:30.328" v="94" actId="20577"/>
          <ac:spMkLst>
            <pc:docMk/>
            <pc:sldMk cId="2742288164" sldId="2147470996"/>
            <ac:spMk id="164" creationId="{00000000-0000-0000-0000-000000000000}"/>
          </ac:spMkLst>
        </pc:spChg>
        <pc:spChg chg="mod">
          <ac:chgData name="Santosh Goswami" userId="S::santosh.goswami_techmahindra.com#ext#@dsmsinochem.onmicrosoft.com::2d7a490c-5699-4686-b7f5-e3895a0e240f" providerId="AD" clId="Web-{C7550DBD-11EA-F41B-6CF0-0F8DAE7F01D5}" dt="2022-11-09T05:00:23.828" v="93" actId="20577"/>
          <ac:spMkLst>
            <pc:docMk/>
            <pc:sldMk cId="2742288164" sldId="2147470996"/>
            <ac:spMk id="165" creationId="{00000000-0000-0000-0000-000000000000}"/>
          </ac:spMkLst>
        </pc:spChg>
        <pc:spChg chg="mod">
          <ac:chgData name="Santosh Goswami" userId="S::santosh.goswami_techmahindra.com#ext#@dsmsinochem.onmicrosoft.com::2d7a490c-5699-4686-b7f5-e3895a0e240f" providerId="AD" clId="Web-{C7550DBD-11EA-F41B-6CF0-0F8DAE7F01D5}" dt="2022-11-09T05:00:14.547" v="92" actId="20577"/>
          <ac:spMkLst>
            <pc:docMk/>
            <pc:sldMk cId="2742288164" sldId="2147470996"/>
            <ac:spMk id="167" creationId="{00000000-0000-0000-0000-000000000000}"/>
          </ac:spMkLst>
        </pc:spChg>
        <pc:spChg chg="mod">
          <ac:chgData name="Santosh Goswami" userId="S::santosh.goswami_techmahindra.com#ext#@dsmsinochem.onmicrosoft.com::2d7a490c-5699-4686-b7f5-e3895a0e240f" providerId="AD" clId="Web-{C7550DBD-11EA-F41B-6CF0-0F8DAE7F01D5}" dt="2022-11-09T05:02:05.800" v="126" actId="20577"/>
          <ac:spMkLst>
            <pc:docMk/>
            <pc:sldMk cId="2742288164" sldId="2147470996"/>
            <ac:spMk id="168" creationId="{00000000-0000-0000-0000-000000000000}"/>
          </ac:spMkLst>
        </pc:spChg>
      </pc:sldChg>
      <pc:sldChg chg="addSp modSp">
        <pc:chgData name="Santosh Goswami" userId="S::santosh.goswami_techmahindra.com#ext#@dsmsinochem.onmicrosoft.com::2d7a490c-5699-4686-b7f5-e3895a0e240f" providerId="AD" clId="Web-{C7550DBD-11EA-F41B-6CF0-0F8DAE7F01D5}" dt="2022-11-09T07:36:20.276" v="141" actId="20577"/>
        <pc:sldMkLst>
          <pc:docMk/>
          <pc:sldMk cId="1683421116" sldId="2147470997"/>
        </pc:sldMkLst>
        <pc:spChg chg="add mod">
          <ac:chgData name="Santosh Goswami" userId="S::santosh.goswami_techmahindra.com#ext#@dsmsinochem.onmicrosoft.com::2d7a490c-5699-4686-b7f5-e3895a0e240f" providerId="AD" clId="Web-{C7550DBD-11EA-F41B-6CF0-0F8DAE7F01D5}" dt="2022-11-09T04:53:11.614" v="35" actId="20577"/>
          <ac:spMkLst>
            <pc:docMk/>
            <pc:sldMk cId="1683421116" sldId="2147470997"/>
            <ac:spMk id="2" creationId="{3366C20F-D9C9-292A-AD16-11D482339C8D}"/>
          </ac:spMkLst>
        </pc:spChg>
        <pc:spChg chg="add mod">
          <ac:chgData name="Santosh Goswami" userId="S::santosh.goswami_techmahindra.com#ext#@dsmsinochem.onmicrosoft.com::2d7a490c-5699-4686-b7f5-e3895a0e240f" providerId="AD" clId="Web-{C7550DBD-11EA-F41B-6CF0-0F8DAE7F01D5}" dt="2022-11-09T04:50:56.439" v="30" actId="1076"/>
          <ac:spMkLst>
            <pc:docMk/>
            <pc:sldMk cId="1683421116" sldId="2147470997"/>
            <ac:spMk id="3" creationId="{8A999C5B-6046-3522-7B8E-344F68E189EC}"/>
          </ac:spMkLst>
        </pc:spChg>
        <pc:spChg chg="add mod">
          <ac:chgData name="Santosh Goswami" userId="S::santosh.goswami_techmahindra.com#ext#@dsmsinochem.onmicrosoft.com::2d7a490c-5699-4686-b7f5-e3895a0e240f" providerId="AD" clId="Web-{C7550DBD-11EA-F41B-6CF0-0F8DAE7F01D5}" dt="2022-11-09T04:52:42.739" v="33" actId="20577"/>
          <ac:spMkLst>
            <pc:docMk/>
            <pc:sldMk cId="1683421116" sldId="2147470997"/>
            <ac:spMk id="4" creationId="{431102F6-C5AA-849A-8B8D-4299DFF2C1F1}"/>
          </ac:spMkLst>
        </pc:spChg>
        <pc:spChg chg="add mod">
          <ac:chgData name="Santosh Goswami" userId="S::santosh.goswami_techmahindra.com#ext#@dsmsinochem.onmicrosoft.com::2d7a490c-5699-4686-b7f5-e3895a0e240f" providerId="AD" clId="Web-{C7550DBD-11EA-F41B-6CF0-0F8DAE7F01D5}" dt="2022-11-09T04:54:19.429" v="47" actId="20577"/>
          <ac:spMkLst>
            <pc:docMk/>
            <pc:sldMk cId="1683421116" sldId="2147470997"/>
            <ac:spMk id="5" creationId="{930A3FFE-1DC4-16DB-3205-10350D5ECCD4}"/>
          </ac:spMkLst>
        </pc:spChg>
        <pc:spChg chg="add mod">
          <ac:chgData name="Santosh Goswami" userId="S::santosh.goswami_techmahindra.com#ext#@dsmsinochem.onmicrosoft.com::2d7a490c-5699-4686-b7f5-e3895a0e240f" providerId="AD" clId="Web-{C7550DBD-11EA-F41B-6CF0-0F8DAE7F01D5}" dt="2022-11-09T04:54:03.069" v="44" actId="20577"/>
          <ac:spMkLst>
            <pc:docMk/>
            <pc:sldMk cId="1683421116" sldId="2147470997"/>
            <ac:spMk id="6" creationId="{BA2FEB2B-F2F3-842F-9517-D2793510DB52}"/>
          </ac:spMkLst>
        </pc:spChg>
        <pc:spChg chg="mod">
          <ac:chgData name="Santosh Goswami" userId="S::santosh.goswami_techmahindra.com#ext#@dsmsinochem.onmicrosoft.com::2d7a490c-5699-4686-b7f5-e3895a0e240f" providerId="AD" clId="Web-{C7550DBD-11EA-F41B-6CF0-0F8DAE7F01D5}" dt="2022-11-09T04:49:28.453" v="23" actId="14100"/>
          <ac:spMkLst>
            <pc:docMk/>
            <pc:sldMk cId="1683421116" sldId="2147470997"/>
            <ac:spMk id="28" creationId="{00000000-0000-0000-0000-000000000000}"/>
          </ac:spMkLst>
        </pc:spChg>
        <pc:spChg chg="mod">
          <ac:chgData name="Santosh Goswami" userId="S::santosh.goswami_techmahindra.com#ext#@dsmsinochem.onmicrosoft.com::2d7a490c-5699-4686-b7f5-e3895a0e240f" providerId="AD" clId="Web-{C7550DBD-11EA-F41B-6CF0-0F8DAE7F01D5}" dt="2022-11-09T04:50:12.579" v="27" actId="14100"/>
          <ac:spMkLst>
            <pc:docMk/>
            <pc:sldMk cId="1683421116" sldId="2147470997"/>
            <ac:spMk id="72" creationId="{00000000-0000-0000-0000-000000000000}"/>
          </ac:spMkLst>
        </pc:spChg>
        <pc:spChg chg="mod">
          <ac:chgData name="Santosh Goswami" userId="S::santosh.goswami_techmahindra.com#ext#@dsmsinochem.onmicrosoft.com::2d7a490c-5699-4686-b7f5-e3895a0e240f" providerId="AD" clId="Web-{C7550DBD-11EA-F41B-6CF0-0F8DAE7F01D5}" dt="2022-11-09T07:36:20.276" v="141" actId="20577"/>
          <ac:spMkLst>
            <pc:docMk/>
            <pc:sldMk cId="1683421116" sldId="2147470997"/>
            <ac:spMk id="74" creationId="{00000000-0000-0000-0000-000000000000}"/>
          </ac:spMkLst>
        </pc:spChg>
        <pc:spChg chg="mod">
          <ac:chgData name="Santosh Goswami" userId="S::santosh.goswami_techmahindra.com#ext#@dsmsinochem.onmicrosoft.com::2d7a490c-5699-4686-b7f5-e3895a0e240f" providerId="AD" clId="Web-{C7550DBD-11EA-F41B-6CF0-0F8DAE7F01D5}" dt="2022-11-09T04:55:51.587" v="58" actId="20577"/>
          <ac:spMkLst>
            <pc:docMk/>
            <pc:sldMk cId="1683421116" sldId="2147470997"/>
            <ac:spMk id="85" creationId="{00000000-0000-0000-0000-000000000000}"/>
          </ac:spMkLst>
        </pc:spChg>
        <pc:spChg chg="mod">
          <ac:chgData name="Santosh Goswami" userId="S::santosh.goswami_techmahindra.com#ext#@dsmsinochem.onmicrosoft.com::2d7a490c-5699-4686-b7f5-e3895a0e240f" providerId="AD" clId="Web-{C7550DBD-11EA-F41B-6CF0-0F8DAE7F01D5}" dt="2022-11-09T04:55:35.649" v="52" actId="20577"/>
          <ac:spMkLst>
            <pc:docMk/>
            <pc:sldMk cId="1683421116" sldId="2147470997"/>
            <ac:spMk id="137" creationId="{00000000-0000-0000-0000-000000000000}"/>
          </ac:spMkLst>
        </pc:spChg>
        <pc:spChg chg="mod">
          <ac:chgData name="Santosh Goswami" userId="S::santosh.goswami_techmahindra.com#ext#@dsmsinochem.onmicrosoft.com::2d7a490c-5699-4686-b7f5-e3895a0e240f" providerId="AD" clId="Web-{C7550DBD-11EA-F41B-6CF0-0F8DAE7F01D5}" dt="2022-11-09T04:28:19.926" v="16" actId="20577"/>
          <ac:spMkLst>
            <pc:docMk/>
            <pc:sldMk cId="1683421116" sldId="2147470997"/>
            <ac:spMk id="160" creationId="{00000000-0000-0000-0000-000000000000}"/>
          </ac:spMkLst>
        </pc:spChg>
        <pc:spChg chg="mod">
          <ac:chgData name="Santosh Goswami" userId="S::santosh.goswami_techmahindra.com#ext#@dsmsinochem.onmicrosoft.com::2d7a490c-5699-4686-b7f5-e3895a0e240f" providerId="AD" clId="Web-{C7550DBD-11EA-F41B-6CF0-0F8DAE7F01D5}" dt="2022-11-09T04:47:48.138" v="18" actId="20577"/>
          <ac:spMkLst>
            <pc:docMk/>
            <pc:sldMk cId="1683421116" sldId="2147470997"/>
            <ac:spMk id="167" creationId="{00000000-0000-0000-0000-000000000000}"/>
          </ac:spMkLst>
        </pc:spChg>
      </pc:sldChg>
      <pc:sldChg chg="del">
        <pc:chgData name="Santosh Goswami" userId="S::santosh.goswami_techmahindra.com#ext#@dsmsinochem.onmicrosoft.com::2d7a490c-5699-4686-b7f5-e3895a0e240f" providerId="AD" clId="Web-{C7550DBD-11EA-F41B-6CF0-0F8DAE7F01D5}" dt="2022-11-09T07:36:38.605" v="142"/>
        <pc:sldMkLst>
          <pc:docMk/>
          <pc:sldMk cId="47203298" sldId="2147470999"/>
        </pc:sldMkLst>
      </pc:sldChg>
    </pc:docChg>
  </pc:docChgLst>
  <pc:docChgLst>
    <pc:chgData name="Saurabh Srivastava8" userId="S::saurabh.srivastava8_techmahindra.com#ext#@dsmsinochem.onmicrosoft.com::ac65aebb-8eae-49b6-a5cb-370b72e6e357" providerId="AD" clId="Web-{3C254439-7DD3-CA23-4A1D-D12EA04901E1}"/>
    <pc:docChg chg="modSld">
      <pc:chgData name="Saurabh Srivastava8" userId="S::saurabh.srivastava8_techmahindra.com#ext#@dsmsinochem.onmicrosoft.com::ac65aebb-8eae-49b6-a5cb-370b72e6e357" providerId="AD" clId="Web-{3C254439-7DD3-CA23-4A1D-D12EA04901E1}" dt="2022-11-02T08:14:16.790" v="2" actId="20577"/>
      <pc:docMkLst>
        <pc:docMk/>
      </pc:docMkLst>
      <pc:sldChg chg="modSp">
        <pc:chgData name="Saurabh Srivastava8" userId="S::saurabh.srivastava8_techmahindra.com#ext#@dsmsinochem.onmicrosoft.com::ac65aebb-8eae-49b6-a5cb-370b72e6e357" providerId="AD" clId="Web-{3C254439-7DD3-CA23-4A1D-D12EA04901E1}" dt="2022-11-02T08:14:16.790" v="2" actId="20577"/>
        <pc:sldMkLst>
          <pc:docMk/>
          <pc:sldMk cId="610099197" sldId="2147470987"/>
        </pc:sldMkLst>
        <pc:spChg chg="mod">
          <ac:chgData name="Saurabh Srivastava8" userId="S::saurabh.srivastava8_techmahindra.com#ext#@dsmsinochem.onmicrosoft.com::ac65aebb-8eae-49b6-a5cb-370b72e6e357" providerId="AD" clId="Web-{3C254439-7DD3-CA23-4A1D-D12EA04901E1}" dt="2022-11-02T08:14:16.790" v="2" actId="20577"/>
          <ac:spMkLst>
            <pc:docMk/>
            <pc:sldMk cId="610099197" sldId="2147470987"/>
            <ac:spMk id="13" creationId="{4037CB9F-F448-41A4-8028-2FA61A157190}"/>
          </ac:spMkLst>
        </pc:spChg>
        <pc:graphicFrameChg chg="mod modGraphic">
          <ac:chgData name="Saurabh Srivastava8" userId="S::saurabh.srivastava8_techmahindra.com#ext#@dsmsinochem.onmicrosoft.com::ac65aebb-8eae-49b6-a5cb-370b72e6e357" providerId="AD" clId="Web-{3C254439-7DD3-CA23-4A1D-D12EA04901E1}" dt="2022-11-02T08:13:31.696" v="1"/>
          <ac:graphicFrameMkLst>
            <pc:docMk/>
            <pc:sldMk cId="610099197" sldId="2147470987"/>
            <ac:graphicFrameMk id="6" creationId="{494EB26A-9975-4FD4-896B-9C6B39D82B8C}"/>
          </ac:graphicFrameMkLst>
        </pc:graphicFrameChg>
      </pc:sldChg>
    </pc:docChg>
  </pc:docChgLst>
  <pc:docChgLst>
    <pc:chgData name="Santosh Goswami" userId="S::santosh.goswami_techmahindra.com#ext#@dsmsinochem.onmicrosoft.com::2d7a490c-5699-4686-b7f5-e3895a0e240f" providerId="AD" clId="Web-{3F2D8CD8-1D18-9618-0D2B-0018C85649C0}"/>
    <pc:docChg chg="modSld">
      <pc:chgData name="Santosh Goswami" userId="S::santosh.goswami_techmahindra.com#ext#@dsmsinochem.onmicrosoft.com::2d7a490c-5699-4686-b7f5-e3895a0e240f" providerId="AD" clId="Web-{3F2D8CD8-1D18-9618-0D2B-0018C85649C0}" dt="2022-11-08T05:53:29.367" v="37"/>
      <pc:docMkLst>
        <pc:docMk/>
      </pc:docMkLst>
      <pc:sldChg chg="modSp">
        <pc:chgData name="Santosh Goswami" userId="S::santosh.goswami_techmahindra.com#ext#@dsmsinochem.onmicrosoft.com::2d7a490c-5699-4686-b7f5-e3895a0e240f" providerId="AD" clId="Web-{3F2D8CD8-1D18-9618-0D2B-0018C85649C0}" dt="2022-11-08T05:52:39.036" v="36" actId="20577"/>
        <pc:sldMkLst>
          <pc:docMk/>
          <pc:sldMk cId="848965416" sldId="2147470981"/>
        </pc:sldMkLst>
        <pc:spChg chg="mod">
          <ac:chgData name="Santosh Goswami" userId="S::santosh.goswami_techmahindra.com#ext#@dsmsinochem.onmicrosoft.com::2d7a490c-5699-4686-b7f5-e3895a0e240f" providerId="AD" clId="Web-{3F2D8CD8-1D18-9618-0D2B-0018C85649C0}" dt="2022-11-08T05:50:23.421" v="3" actId="20577"/>
          <ac:spMkLst>
            <pc:docMk/>
            <pc:sldMk cId="848965416" sldId="2147470981"/>
            <ac:spMk id="33" creationId="{00000000-0000-0000-0000-000000000000}"/>
          </ac:spMkLst>
        </pc:spChg>
        <pc:spChg chg="mod">
          <ac:chgData name="Santosh Goswami" userId="S::santosh.goswami_techmahindra.com#ext#@dsmsinochem.onmicrosoft.com::2d7a490c-5699-4686-b7f5-e3895a0e240f" providerId="AD" clId="Web-{3F2D8CD8-1D18-9618-0D2B-0018C85649C0}" dt="2022-11-08T05:52:39.036" v="36" actId="20577"/>
          <ac:spMkLst>
            <pc:docMk/>
            <pc:sldMk cId="848965416" sldId="2147470981"/>
            <ac:spMk id="58" creationId="{00000000-0000-0000-0000-000000000000}"/>
          </ac:spMkLst>
        </pc:spChg>
        <pc:spChg chg="mod">
          <ac:chgData name="Santosh Goswami" userId="S::santosh.goswami_techmahindra.com#ext#@dsmsinochem.onmicrosoft.com::2d7a490c-5699-4686-b7f5-e3895a0e240f" providerId="AD" clId="Web-{3F2D8CD8-1D18-9618-0D2B-0018C85649C0}" dt="2022-11-08T05:52:17.989" v="34" actId="14100"/>
          <ac:spMkLst>
            <pc:docMk/>
            <pc:sldMk cId="848965416" sldId="2147470981"/>
            <ac:spMk id="83" creationId="{00000000-0000-0000-0000-000000000000}"/>
          </ac:spMkLst>
        </pc:spChg>
        <pc:spChg chg="mod">
          <ac:chgData name="Santosh Goswami" userId="S::santosh.goswami_techmahindra.com#ext#@dsmsinochem.onmicrosoft.com::2d7a490c-5699-4686-b7f5-e3895a0e240f" providerId="AD" clId="Web-{3F2D8CD8-1D18-9618-0D2B-0018C85649C0}" dt="2022-11-08T05:52:12.738" v="33" actId="1076"/>
          <ac:spMkLst>
            <pc:docMk/>
            <pc:sldMk cId="848965416" sldId="2147470981"/>
            <ac:spMk id="86" creationId="{00000000-0000-0000-0000-000000000000}"/>
          </ac:spMkLst>
        </pc:spChg>
        <pc:picChg chg="mod">
          <ac:chgData name="Santosh Goswami" userId="S::santosh.goswami_techmahindra.com#ext#@dsmsinochem.onmicrosoft.com::2d7a490c-5699-4686-b7f5-e3895a0e240f" providerId="AD" clId="Web-{3F2D8CD8-1D18-9618-0D2B-0018C85649C0}" dt="2022-11-08T05:52:00.519" v="29" actId="1076"/>
          <ac:picMkLst>
            <pc:docMk/>
            <pc:sldMk cId="848965416" sldId="2147470981"/>
            <ac:picMk id="70" creationId="{180FD22A-F2FD-4F78-8F63-62BE1DDFD488}"/>
          </ac:picMkLst>
        </pc:picChg>
        <pc:picChg chg="mod">
          <ac:chgData name="Santosh Goswami" userId="S::santosh.goswami_techmahindra.com#ext#@dsmsinochem.onmicrosoft.com::2d7a490c-5699-4686-b7f5-e3895a0e240f" providerId="AD" clId="Web-{3F2D8CD8-1D18-9618-0D2B-0018C85649C0}" dt="2022-11-08T05:52:00.503" v="28" actId="1076"/>
          <ac:picMkLst>
            <pc:docMk/>
            <pc:sldMk cId="848965416" sldId="2147470981"/>
            <ac:picMk id="71" creationId="{47F046E4-ED81-4722-94A0-01DFB81CDA57}"/>
          </ac:picMkLst>
        </pc:picChg>
        <pc:picChg chg="mod">
          <ac:chgData name="Santosh Goswami" userId="S::santosh.goswami_techmahindra.com#ext#@dsmsinochem.onmicrosoft.com::2d7a490c-5699-4686-b7f5-e3895a0e240f" providerId="AD" clId="Web-{3F2D8CD8-1D18-9618-0D2B-0018C85649C0}" dt="2022-11-08T05:52:00.535" v="30" actId="1076"/>
          <ac:picMkLst>
            <pc:docMk/>
            <pc:sldMk cId="848965416" sldId="2147470981"/>
            <ac:picMk id="81" creationId="{47F046E4-ED81-4722-94A0-01DFB81CDA57}"/>
          </ac:picMkLst>
        </pc:picChg>
        <pc:picChg chg="mod">
          <ac:chgData name="Santosh Goswami" userId="S::santosh.goswami_techmahindra.com#ext#@dsmsinochem.onmicrosoft.com::2d7a490c-5699-4686-b7f5-e3895a0e240f" providerId="AD" clId="Web-{3F2D8CD8-1D18-9618-0D2B-0018C85649C0}" dt="2022-11-08T05:52:00.550" v="31" actId="1076"/>
          <ac:picMkLst>
            <pc:docMk/>
            <pc:sldMk cId="848965416" sldId="2147470981"/>
            <ac:picMk id="82" creationId="{47F046E4-ED81-4722-94A0-01DFB81CDA57}"/>
          </ac:picMkLst>
        </pc:picChg>
      </pc:sldChg>
      <pc:sldChg chg="delSp">
        <pc:chgData name="Santosh Goswami" userId="S::santosh.goswami_techmahindra.com#ext#@dsmsinochem.onmicrosoft.com::2d7a490c-5699-4686-b7f5-e3895a0e240f" providerId="AD" clId="Web-{3F2D8CD8-1D18-9618-0D2B-0018C85649C0}" dt="2022-11-08T05:53:29.367" v="37"/>
        <pc:sldMkLst>
          <pc:docMk/>
          <pc:sldMk cId="2977522620" sldId="2147470982"/>
        </pc:sldMkLst>
        <pc:spChg chg="del">
          <ac:chgData name="Santosh Goswami" userId="S::santosh.goswami_techmahindra.com#ext#@dsmsinochem.onmicrosoft.com::2d7a490c-5699-4686-b7f5-e3895a0e240f" providerId="AD" clId="Web-{3F2D8CD8-1D18-9618-0D2B-0018C85649C0}" dt="2022-11-08T05:53:29.367" v="37"/>
          <ac:spMkLst>
            <pc:docMk/>
            <pc:sldMk cId="2977522620" sldId="2147470982"/>
            <ac:spMk id="3" creationId="{404599A1-529A-6B88-D035-74E762884CAF}"/>
          </ac:spMkLst>
        </pc:spChg>
      </pc:sldChg>
    </pc:docChg>
  </pc:docChgLst>
  <pc:docChgLst>
    <pc:chgData name="Saurabh Srivastava8" userId="S::saurabh.srivastava8_techmahindra.com#ext#@dsmsinochem.onmicrosoft.com::ac65aebb-8eae-49b6-a5cb-370b72e6e357" providerId="AD" clId="Web-{8A0F7911-657D-66BF-B4A5-DE553C050FCF}"/>
    <pc:docChg chg="modSld">
      <pc:chgData name="Saurabh Srivastava8" userId="S::saurabh.srivastava8_techmahindra.com#ext#@dsmsinochem.onmicrosoft.com::ac65aebb-8eae-49b6-a5cb-370b72e6e357" providerId="AD" clId="Web-{8A0F7911-657D-66BF-B4A5-DE553C050FCF}" dt="2022-11-04T12:33:50.269" v="9"/>
      <pc:docMkLst>
        <pc:docMk/>
      </pc:docMkLst>
      <pc:sldChg chg="modSp">
        <pc:chgData name="Saurabh Srivastava8" userId="S::saurabh.srivastava8_techmahindra.com#ext#@dsmsinochem.onmicrosoft.com::ac65aebb-8eae-49b6-a5cb-370b72e6e357" providerId="AD" clId="Web-{8A0F7911-657D-66BF-B4A5-DE553C050FCF}" dt="2022-11-04T12:33:50.269" v="9"/>
        <pc:sldMkLst>
          <pc:docMk/>
          <pc:sldMk cId="3052551894" sldId="2147470998"/>
        </pc:sldMkLst>
        <pc:graphicFrameChg chg="modGraphic">
          <ac:chgData name="Saurabh Srivastava8" userId="S::saurabh.srivastava8_techmahindra.com#ext#@dsmsinochem.onmicrosoft.com::ac65aebb-8eae-49b6-a5cb-370b72e6e357" providerId="AD" clId="Web-{8A0F7911-657D-66BF-B4A5-DE553C050FCF}" dt="2022-11-04T12:33:50.269" v="9"/>
          <ac:graphicFrameMkLst>
            <pc:docMk/>
            <pc:sldMk cId="3052551894" sldId="2147470998"/>
            <ac:graphicFrameMk id="3" creationId="{B7976285-F875-DD36-EC1D-8427E4B98964}"/>
          </ac:graphicFrameMkLst>
        </pc:graphicFrameChg>
      </pc:sldChg>
    </pc:docChg>
  </pc:docChgLst>
  <pc:docChgLst>
    <pc:chgData name="Sahu, Amit" userId="S::amit.sahu@centrient.com::56016cd5-6120-4c61-874e-c10d45291a8f" providerId="AD" clId="Web-{F142AE5A-6B92-3EA0-8CAF-F5429AEA9DA8}"/>
    <pc:docChg chg="modSld">
      <pc:chgData name="Sahu, Amit" userId="S::amit.sahu@centrient.com::56016cd5-6120-4c61-874e-c10d45291a8f" providerId="AD" clId="Web-{F142AE5A-6B92-3EA0-8CAF-F5429AEA9DA8}" dt="2022-11-02T06:32:46.145" v="5" actId="20577"/>
      <pc:docMkLst>
        <pc:docMk/>
      </pc:docMkLst>
      <pc:sldChg chg="modSp">
        <pc:chgData name="Sahu, Amit" userId="S::amit.sahu@centrient.com::56016cd5-6120-4c61-874e-c10d45291a8f" providerId="AD" clId="Web-{F142AE5A-6B92-3EA0-8CAF-F5429AEA9DA8}" dt="2022-11-02T06:32:46.145" v="5" actId="20577"/>
        <pc:sldMkLst>
          <pc:docMk/>
          <pc:sldMk cId="610099197" sldId="2147470987"/>
        </pc:sldMkLst>
        <pc:spChg chg="mod">
          <ac:chgData name="Sahu, Amit" userId="S::amit.sahu@centrient.com::56016cd5-6120-4c61-874e-c10d45291a8f" providerId="AD" clId="Web-{F142AE5A-6B92-3EA0-8CAF-F5429AEA9DA8}" dt="2022-11-02T06:32:46.145" v="5" actId="20577"/>
          <ac:spMkLst>
            <pc:docMk/>
            <pc:sldMk cId="610099197" sldId="2147470987"/>
            <ac:spMk id="13" creationId="{4037CB9F-F448-41A4-8028-2FA61A157190}"/>
          </ac:spMkLst>
        </pc:spChg>
      </pc:sldChg>
    </pc:docChg>
  </pc:docChgLst>
  <pc:docChgLst>
    <pc:chgData name="Saurabh Nandavar" userId="S::sn00903674_techmahindra.com#ext#@dsmsinochem.onmicrosoft.com::e61ccf00-8ffc-4f9e-bfed-7074aff7b5fb" providerId="AD" clId="Web-{4940A075-E374-9B26-1D3A-1D215CAB4ABF}"/>
    <pc:docChg chg="modSld">
      <pc:chgData name="Saurabh Nandavar" userId="S::sn00903674_techmahindra.com#ext#@dsmsinochem.onmicrosoft.com::e61ccf00-8ffc-4f9e-bfed-7074aff7b5fb" providerId="AD" clId="Web-{4940A075-E374-9B26-1D3A-1D215CAB4ABF}" dt="2022-11-07T10:37:52.828" v="14"/>
      <pc:docMkLst>
        <pc:docMk/>
      </pc:docMkLst>
      <pc:sldChg chg="addSp delSp modSp">
        <pc:chgData name="Saurabh Nandavar" userId="S::sn00903674_techmahindra.com#ext#@dsmsinochem.onmicrosoft.com::e61ccf00-8ffc-4f9e-bfed-7074aff7b5fb" providerId="AD" clId="Web-{4940A075-E374-9B26-1D3A-1D215CAB4ABF}" dt="2022-11-07T10:37:52.828" v="14"/>
        <pc:sldMkLst>
          <pc:docMk/>
          <pc:sldMk cId="848965416" sldId="2147470981"/>
        </pc:sldMkLst>
        <pc:spChg chg="mod">
          <ac:chgData name="Saurabh Nandavar" userId="S::sn00903674_techmahindra.com#ext#@dsmsinochem.onmicrosoft.com::e61ccf00-8ffc-4f9e-bfed-7074aff7b5fb" providerId="AD" clId="Web-{4940A075-E374-9B26-1D3A-1D215CAB4ABF}" dt="2022-11-07T08:34:22.331" v="9" actId="14100"/>
          <ac:spMkLst>
            <pc:docMk/>
            <pc:sldMk cId="848965416" sldId="2147470981"/>
            <ac:spMk id="83" creationId="{00000000-0000-0000-0000-000000000000}"/>
          </ac:spMkLst>
        </pc:spChg>
        <pc:spChg chg="mod">
          <ac:chgData name="Saurabh Nandavar" userId="S::sn00903674_techmahindra.com#ext#@dsmsinochem.onmicrosoft.com::e61ccf00-8ffc-4f9e-bfed-7074aff7b5fb" providerId="AD" clId="Web-{4940A075-E374-9B26-1D3A-1D215CAB4ABF}" dt="2022-11-07T08:33:38.001" v="7" actId="1076"/>
          <ac:spMkLst>
            <pc:docMk/>
            <pc:sldMk cId="848965416" sldId="2147470981"/>
            <ac:spMk id="86" creationId="{00000000-0000-0000-0000-000000000000}"/>
          </ac:spMkLst>
        </pc:spChg>
        <pc:picChg chg="add del mod">
          <ac:chgData name="Saurabh Nandavar" userId="S::sn00903674_techmahindra.com#ext#@dsmsinochem.onmicrosoft.com::e61ccf00-8ffc-4f9e-bfed-7074aff7b5fb" providerId="AD" clId="Web-{4940A075-E374-9B26-1D3A-1D215CAB4ABF}" dt="2022-11-07T10:37:32.687" v="12"/>
          <ac:picMkLst>
            <pc:docMk/>
            <pc:sldMk cId="848965416" sldId="2147470981"/>
            <ac:picMk id="2" creationId="{1B9152FF-8538-03CB-3A66-B4A5BA6ECE17}"/>
          </ac:picMkLst>
        </pc:picChg>
        <pc:picChg chg="add del mod">
          <ac:chgData name="Saurabh Nandavar" userId="S::sn00903674_techmahindra.com#ext#@dsmsinochem.onmicrosoft.com::e61ccf00-8ffc-4f9e-bfed-7074aff7b5fb" providerId="AD" clId="Web-{4940A075-E374-9B26-1D3A-1D215CAB4ABF}" dt="2022-11-07T10:37:52.828" v="14"/>
          <ac:picMkLst>
            <pc:docMk/>
            <pc:sldMk cId="848965416" sldId="2147470981"/>
            <ac:picMk id="3" creationId="{BEA1214D-1951-5CC8-DBB6-8FB9C98FC77E}"/>
          </ac:picMkLst>
        </pc:picChg>
        <pc:picChg chg="mod">
          <ac:chgData name="Saurabh Nandavar" userId="S::sn00903674_techmahindra.com#ext#@dsmsinochem.onmicrosoft.com::e61ccf00-8ffc-4f9e-bfed-7074aff7b5fb" providerId="AD" clId="Web-{4940A075-E374-9B26-1D3A-1D215CAB4ABF}" dt="2022-11-07T08:33:37.876" v="2" actId="1076"/>
          <ac:picMkLst>
            <pc:docMk/>
            <pc:sldMk cId="848965416" sldId="2147470981"/>
            <ac:picMk id="70" creationId="{180FD22A-F2FD-4F78-8F63-62BE1DDFD488}"/>
          </ac:picMkLst>
        </pc:picChg>
        <pc:picChg chg="mod">
          <ac:chgData name="Saurabh Nandavar" userId="S::sn00903674_techmahindra.com#ext#@dsmsinochem.onmicrosoft.com::e61ccf00-8ffc-4f9e-bfed-7074aff7b5fb" providerId="AD" clId="Web-{4940A075-E374-9B26-1D3A-1D215CAB4ABF}" dt="2022-11-07T08:33:37.892" v="3" actId="1076"/>
          <ac:picMkLst>
            <pc:docMk/>
            <pc:sldMk cId="848965416" sldId="2147470981"/>
            <ac:picMk id="71" creationId="{47F046E4-ED81-4722-94A0-01DFB81CDA57}"/>
          </ac:picMkLst>
        </pc:picChg>
        <pc:picChg chg="mod">
          <ac:chgData name="Saurabh Nandavar" userId="S::sn00903674_techmahindra.com#ext#@dsmsinochem.onmicrosoft.com::e61ccf00-8ffc-4f9e-bfed-7074aff7b5fb" providerId="AD" clId="Web-{4940A075-E374-9B26-1D3A-1D215CAB4ABF}" dt="2022-11-07T08:33:37.923" v="4" actId="1076"/>
          <ac:picMkLst>
            <pc:docMk/>
            <pc:sldMk cId="848965416" sldId="2147470981"/>
            <ac:picMk id="81" creationId="{47F046E4-ED81-4722-94A0-01DFB81CDA57}"/>
          </ac:picMkLst>
        </pc:picChg>
        <pc:picChg chg="mod">
          <ac:chgData name="Saurabh Nandavar" userId="S::sn00903674_techmahindra.com#ext#@dsmsinochem.onmicrosoft.com::e61ccf00-8ffc-4f9e-bfed-7074aff7b5fb" providerId="AD" clId="Web-{4940A075-E374-9B26-1D3A-1D215CAB4ABF}" dt="2022-11-07T08:33:37.939" v="5" actId="1076"/>
          <ac:picMkLst>
            <pc:docMk/>
            <pc:sldMk cId="848965416" sldId="2147470981"/>
            <ac:picMk id="82" creationId="{47F046E4-ED81-4722-94A0-01DFB81CDA57}"/>
          </ac:picMkLst>
        </pc:picChg>
      </pc:sldChg>
    </pc:docChg>
  </pc:docChgLst>
  <pc:docChgLst>
    <pc:chgData name="Tarun Verma1" userId="S::tv00896919_techmahindra.com#ext#@dsmsinochem.onmicrosoft.com::a6d3db4f-81d2-478d-8c15-2bfdc080e0b7" providerId="AD" clId="Web-{7F0651FC-6B7F-3C27-7D25-4A4EA7F0FD6E}"/>
    <pc:docChg chg="modSld">
      <pc:chgData name="Tarun Verma1" userId="S::tv00896919_techmahindra.com#ext#@dsmsinochem.onmicrosoft.com::a6d3db4f-81d2-478d-8c15-2bfdc080e0b7" providerId="AD" clId="Web-{7F0651FC-6B7F-3C27-7D25-4A4EA7F0FD6E}" dt="2022-11-09T09:02:03.760" v="155"/>
      <pc:docMkLst>
        <pc:docMk/>
      </pc:docMkLst>
      <pc:sldChg chg="addSp modSp">
        <pc:chgData name="Tarun Verma1" userId="S::tv00896919_techmahindra.com#ext#@dsmsinochem.onmicrosoft.com::a6d3db4f-81d2-478d-8c15-2bfdc080e0b7" providerId="AD" clId="Web-{7F0651FC-6B7F-3C27-7D25-4A4EA7F0FD6E}" dt="2022-11-09T08:56:58.472" v="69" actId="14100"/>
        <pc:sldMkLst>
          <pc:docMk/>
          <pc:sldMk cId="3471970282" sldId="2147470983"/>
        </pc:sldMkLst>
        <pc:spChg chg="mod">
          <ac:chgData name="Tarun Verma1" userId="S::tv00896919_techmahindra.com#ext#@dsmsinochem.onmicrosoft.com::a6d3db4f-81d2-478d-8c15-2bfdc080e0b7" providerId="AD" clId="Web-{7F0651FC-6B7F-3C27-7D25-4A4EA7F0FD6E}" dt="2022-11-09T08:43:22.171" v="67" actId="1076"/>
          <ac:spMkLst>
            <pc:docMk/>
            <pc:sldMk cId="3471970282" sldId="2147470983"/>
            <ac:spMk id="5" creationId="{5DE4F9CF-976F-5214-0FBA-3EAF22B3312A}"/>
          </ac:spMkLst>
        </pc:spChg>
        <pc:spChg chg="mod">
          <ac:chgData name="Tarun Verma1" userId="S::tv00896919_techmahindra.com#ext#@dsmsinochem.onmicrosoft.com::a6d3db4f-81d2-478d-8c15-2bfdc080e0b7" providerId="AD" clId="Web-{7F0651FC-6B7F-3C27-7D25-4A4EA7F0FD6E}" dt="2022-11-09T08:43:31.078" v="68" actId="14100"/>
          <ac:spMkLst>
            <pc:docMk/>
            <pc:sldMk cId="3471970282" sldId="2147470983"/>
            <ac:spMk id="160" creationId="{56C1D0E2-3682-42A9-BD4C-7CAFFC410439}"/>
          </ac:spMkLst>
        </pc:spChg>
        <pc:spChg chg="mod">
          <ac:chgData name="Tarun Verma1" userId="S::tv00896919_techmahindra.com#ext#@dsmsinochem.onmicrosoft.com::a6d3db4f-81d2-478d-8c15-2bfdc080e0b7" providerId="AD" clId="Web-{7F0651FC-6B7F-3C27-7D25-4A4EA7F0FD6E}" dt="2022-11-09T08:00:54.937" v="1" actId="1076"/>
          <ac:spMkLst>
            <pc:docMk/>
            <pc:sldMk cId="3471970282" sldId="2147470983"/>
            <ac:spMk id="161" creationId="{15889C9A-7A80-4E70-BF7E-E6FFC0BE5F35}"/>
          </ac:spMkLst>
        </pc:spChg>
        <pc:spChg chg="mod ord">
          <ac:chgData name="Tarun Verma1" userId="S::tv00896919_techmahindra.com#ext#@dsmsinochem.onmicrosoft.com::a6d3db4f-81d2-478d-8c15-2bfdc080e0b7" providerId="AD" clId="Web-{7F0651FC-6B7F-3C27-7D25-4A4EA7F0FD6E}" dt="2022-11-09T08:31:20.983" v="49"/>
          <ac:spMkLst>
            <pc:docMk/>
            <pc:sldMk cId="3471970282" sldId="2147470983"/>
            <ac:spMk id="162" creationId="{048B520D-B15F-4967-8C56-19B48E09F6BD}"/>
          </ac:spMkLst>
        </pc:spChg>
        <pc:spChg chg="mod">
          <ac:chgData name="Tarun Verma1" userId="S::tv00896919_techmahindra.com#ext#@dsmsinochem.onmicrosoft.com::a6d3db4f-81d2-478d-8c15-2bfdc080e0b7" providerId="AD" clId="Web-{7F0651FC-6B7F-3C27-7D25-4A4EA7F0FD6E}" dt="2022-11-09T08:56:58.472" v="69" actId="14100"/>
          <ac:spMkLst>
            <pc:docMk/>
            <pc:sldMk cId="3471970282" sldId="2147470983"/>
            <ac:spMk id="171" creationId="{C3458AFD-415A-4435-AEC0-4FA8C60D343E}"/>
          </ac:spMkLst>
        </pc:spChg>
        <pc:spChg chg="mod">
          <ac:chgData name="Tarun Verma1" userId="S::tv00896919_techmahindra.com#ext#@dsmsinochem.onmicrosoft.com::a6d3db4f-81d2-478d-8c15-2bfdc080e0b7" providerId="AD" clId="Web-{7F0651FC-6B7F-3C27-7D25-4A4EA7F0FD6E}" dt="2022-11-09T08:24:18.551" v="19" actId="1076"/>
          <ac:spMkLst>
            <pc:docMk/>
            <pc:sldMk cId="3471970282" sldId="2147470983"/>
            <ac:spMk id="172" creationId="{70C868B8-AD73-4EA1-A350-33BFB3F3E033}"/>
          </ac:spMkLst>
        </pc:spChg>
        <pc:spChg chg="mod">
          <ac:chgData name="Tarun Verma1" userId="S::tv00896919_techmahindra.com#ext#@dsmsinochem.onmicrosoft.com::a6d3db4f-81d2-478d-8c15-2bfdc080e0b7" providerId="AD" clId="Web-{7F0651FC-6B7F-3C27-7D25-4A4EA7F0FD6E}" dt="2022-11-09T08:24:34.645" v="21" actId="1076"/>
          <ac:spMkLst>
            <pc:docMk/>
            <pc:sldMk cId="3471970282" sldId="2147470983"/>
            <ac:spMk id="174" creationId="{698E5A60-24C1-4671-9251-C353108DEA9A}"/>
          </ac:spMkLst>
        </pc:spChg>
        <pc:spChg chg="mod">
          <ac:chgData name="Tarun Verma1" userId="S::tv00896919_techmahindra.com#ext#@dsmsinochem.onmicrosoft.com::a6d3db4f-81d2-478d-8c15-2bfdc080e0b7" providerId="AD" clId="Web-{7F0651FC-6B7F-3C27-7D25-4A4EA7F0FD6E}" dt="2022-11-09T08:33:54.674" v="53"/>
          <ac:spMkLst>
            <pc:docMk/>
            <pc:sldMk cId="3471970282" sldId="2147470983"/>
            <ac:spMk id="190" creationId="{0B5C07BA-F96D-4D03-8784-8090010FBA56}"/>
          </ac:spMkLst>
        </pc:spChg>
        <pc:spChg chg="mod">
          <ac:chgData name="Tarun Verma1" userId="S::tv00896919_techmahindra.com#ext#@dsmsinochem.onmicrosoft.com::a6d3db4f-81d2-478d-8c15-2bfdc080e0b7" providerId="AD" clId="Web-{7F0651FC-6B7F-3C27-7D25-4A4EA7F0FD6E}" dt="2022-11-09T08:38:47.384" v="66"/>
          <ac:spMkLst>
            <pc:docMk/>
            <pc:sldMk cId="3471970282" sldId="2147470983"/>
            <ac:spMk id="195" creationId="{DE7545B1-DA0A-45B6-8F41-0AE8731B07AB}"/>
          </ac:spMkLst>
        </pc:spChg>
        <pc:spChg chg="mod">
          <ac:chgData name="Tarun Verma1" userId="S::tv00896919_techmahindra.com#ext#@dsmsinochem.onmicrosoft.com::a6d3db4f-81d2-478d-8c15-2bfdc080e0b7" providerId="AD" clId="Web-{7F0651FC-6B7F-3C27-7D25-4A4EA7F0FD6E}" dt="2022-11-09T08:35:29.723" v="60" actId="1076"/>
          <ac:spMkLst>
            <pc:docMk/>
            <pc:sldMk cId="3471970282" sldId="2147470983"/>
            <ac:spMk id="196" creationId="{F0D7909A-6E79-4EC7-A550-FCEBB3096D3F}"/>
          </ac:spMkLst>
        </pc:spChg>
        <pc:spChg chg="mod ord">
          <ac:chgData name="Tarun Verma1" userId="S::tv00896919_techmahindra.com#ext#@dsmsinochem.onmicrosoft.com::a6d3db4f-81d2-478d-8c15-2bfdc080e0b7" providerId="AD" clId="Web-{7F0651FC-6B7F-3C27-7D25-4A4EA7F0FD6E}" dt="2022-11-09T08:31:28.733" v="50"/>
          <ac:spMkLst>
            <pc:docMk/>
            <pc:sldMk cId="3471970282" sldId="2147470983"/>
            <ac:spMk id="214" creationId="{048B520D-B15F-4967-8C56-19B48E09F6BD}"/>
          </ac:spMkLst>
        </pc:spChg>
        <pc:spChg chg="mod">
          <ac:chgData name="Tarun Verma1" userId="S::tv00896919_techmahindra.com#ext#@dsmsinochem.onmicrosoft.com::a6d3db4f-81d2-478d-8c15-2bfdc080e0b7" providerId="AD" clId="Web-{7F0651FC-6B7F-3C27-7D25-4A4EA7F0FD6E}" dt="2022-11-09T08:24:34.692" v="22" actId="1076"/>
          <ac:spMkLst>
            <pc:docMk/>
            <pc:sldMk cId="3471970282" sldId="2147470983"/>
            <ac:spMk id="216" creationId="{70C868B8-AD73-4EA1-A350-33BFB3F3E033}"/>
          </ac:spMkLst>
        </pc:spChg>
        <pc:spChg chg="mod ord">
          <ac:chgData name="Tarun Verma1" userId="S::tv00896919_techmahindra.com#ext#@dsmsinochem.onmicrosoft.com::a6d3db4f-81d2-478d-8c15-2bfdc080e0b7" providerId="AD" clId="Web-{7F0651FC-6B7F-3C27-7D25-4A4EA7F0FD6E}" dt="2022-11-09T08:31:36.349" v="51"/>
          <ac:spMkLst>
            <pc:docMk/>
            <pc:sldMk cId="3471970282" sldId="2147470983"/>
            <ac:spMk id="217" creationId="{048B520D-B15F-4967-8C56-19B48E09F6BD}"/>
          </ac:spMkLst>
        </pc:spChg>
        <pc:spChg chg="mod">
          <ac:chgData name="Tarun Verma1" userId="S::tv00896919_techmahindra.com#ext#@dsmsinochem.onmicrosoft.com::a6d3db4f-81d2-478d-8c15-2bfdc080e0b7" providerId="AD" clId="Web-{7F0651FC-6B7F-3C27-7D25-4A4EA7F0FD6E}" dt="2022-11-09T08:27:26.212" v="32" actId="1076"/>
          <ac:spMkLst>
            <pc:docMk/>
            <pc:sldMk cId="3471970282" sldId="2147470983"/>
            <ac:spMk id="219" creationId="{56C1D0E2-3682-42A9-BD4C-7CAFFC410439}"/>
          </ac:spMkLst>
        </pc:spChg>
        <pc:spChg chg="mod">
          <ac:chgData name="Tarun Verma1" userId="S::tv00896919_techmahindra.com#ext#@dsmsinochem.onmicrosoft.com::a6d3db4f-81d2-478d-8c15-2bfdc080e0b7" providerId="AD" clId="Web-{7F0651FC-6B7F-3C27-7D25-4A4EA7F0FD6E}" dt="2022-11-09T08:27:26.259" v="33" actId="1076"/>
          <ac:spMkLst>
            <pc:docMk/>
            <pc:sldMk cId="3471970282" sldId="2147470983"/>
            <ac:spMk id="220" creationId="{15889C9A-7A80-4E70-BF7E-E6FFC0BE5F35}"/>
          </ac:spMkLst>
        </pc:spChg>
        <pc:spChg chg="mod ord">
          <ac:chgData name="Tarun Verma1" userId="S::tv00896919_techmahindra.com#ext#@dsmsinochem.onmicrosoft.com::a6d3db4f-81d2-478d-8c15-2bfdc080e0b7" providerId="AD" clId="Web-{7F0651FC-6B7F-3C27-7D25-4A4EA7F0FD6E}" dt="2022-11-09T08:31:44.111" v="52"/>
          <ac:spMkLst>
            <pc:docMk/>
            <pc:sldMk cId="3471970282" sldId="2147470983"/>
            <ac:spMk id="221" creationId="{048B520D-B15F-4967-8C56-19B48E09F6BD}"/>
          </ac:spMkLst>
        </pc:spChg>
        <pc:cxnChg chg="add mod">
          <ac:chgData name="Tarun Verma1" userId="S::tv00896919_techmahindra.com#ext#@dsmsinochem.onmicrosoft.com::a6d3db4f-81d2-478d-8c15-2bfdc080e0b7" providerId="AD" clId="Web-{7F0651FC-6B7F-3C27-7D25-4A4EA7F0FD6E}" dt="2022-11-09T08:36:30.818" v="64"/>
          <ac:cxnSpMkLst>
            <pc:docMk/>
            <pc:sldMk cId="3471970282" sldId="2147470983"/>
            <ac:cxnSpMk id="8" creationId="{39B9287D-AB99-99A5-4E78-48F0D9ACA002}"/>
          </ac:cxnSpMkLst>
        </pc:cxnChg>
      </pc:sldChg>
      <pc:sldChg chg="modSp">
        <pc:chgData name="Tarun Verma1" userId="S::tv00896919_techmahindra.com#ext#@dsmsinochem.onmicrosoft.com::a6d3db4f-81d2-478d-8c15-2bfdc080e0b7" providerId="AD" clId="Web-{7F0651FC-6B7F-3C27-7D25-4A4EA7F0FD6E}" dt="2022-11-09T09:02:03.760" v="155"/>
        <pc:sldMkLst>
          <pc:docMk/>
          <pc:sldMk cId="3052551894" sldId="2147470998"/>
        </pc:sldMkLst>
        <pc:graphicFrameChg chg="mod modGraphic">
          <ac:chgData name="Tarun Verma1" userId="S::tv00896919_techmahindra.com#ext#@dsmsinochem.onmicrosoft.com::a6d3db4f-81d2-478d-8c15-2bfdc080e0b7" providerId="AD" clId="Web-{7F0651FC-6B7F-3C27-7D25-4A4EA7F0FD6E}" dt="2022-11-09T09:02:03.760" v="155"/>
          <ac:graphicFrameMkLst>
            <pc:docMk/>
            <pc:sldMk cId="3052551894" sldId="2147470998"/>
            <ac:graphicFrameMk id="3" creationId="{B7976285-F875-DD36-EC1D-8427E4B98964}"/>
          </ac:graphicFrameMkLst>
        </pc:graphicFrameChg>
      </pc:sldChg>
    </pc:docChg>
  </pc:docChgLst>
  <pc:docChgLst>
    <pc:chgData name="Santosh Goswami" userId="S::santosh.goswami_techmahindra.com#ext#@dsmsinochem.onmicrosoft.com::2d7a490c-5699-4686-b7f5-e3895a0e240f" providerId="AD" clId="Web-{0D4A8C2E-0563-169A-7B99-812EF6826B8F}"/>
    <pc:docChg chg="addSld modSld">
      <pc:chgData name="Santosh Goswami" userId="S::santosh.goswami_techmahindra.com#ext#@dsmsinochem.onmicrosoft.com::2d7a490c-5699-4686-b7f5-e3895a0e240f" providerId="AD" clId="Web-{0D4A8C2E-0563-169A-7B99-812EF6826B8F}" dt="2022-11-08T06:56:45.747" v="335" actId="20577"/>
      <pc:docMkLst>
        <pc:docMk/>
      </pc:docMkLst>
      <pc:sldChg chg="addSp modSp">
        <pc:chgData name="Santosh Goswami" userId="S::santosh.goswami_techmahindra.com#ext#@dsmsinochem.onmicrosoft.com::2d7a490c-5699-4686-b7f5-e3895a0e240f" providerId="AD" clId="Web-{0D4A8C2E-0563-169A-7B99-812EF6826B8F}" dt="2022-11-08T06:06:03.501" v="45" actId="1076"/>
        <pc:sldMkLst>
          <pc:docMk/>
          <pc:sldMk cId="3471970282" sldId="2147470983"/>
        </pc:sldMkLst>
        <pc:spChg chg="add mod">
          <ac:chgData name="Santosh Goswami" userId="S::santosh.goswami_techmahindra.com#ext#@dsmsinochem.onmicrosoft.com::2d7a490c-5699-4686-b7f5-e3895a0e240f" providerId="AD" clId="Web-{0D4A8C2E-0563-169A-7B99-812EF6826B8F}" dt="2022-11-08T06:05:48.564" v="43" actId="1076"/>
          <ac:spMkLst>
            <pc:docMk/>
            <pc:sldMk cId="3471970282" sldId="2147470983"/>
            <ac:spMk id="4" creationId="{B9FD1312-A071-D1C4-F0D2-A1F521F71AEE}"/>
          </ac:spMkLst>
        </pc:spChg>
        <pc:spChg chg="add mod">
          <ac:chgData name="Santosh Goswami" userId="S::santosh.goswami_techmahindra.com#ext#@dsmsinochem.onmicrosoft.com::2d7a490c-5699-4686-b7f5-e3895a0e240f" providerId="AD" clId="Web-{0D4A8C2E-0563-169A-7B99-812EF6826B8F}" dt="2022-11-08T06:06:03.501" v="45" actId="1076"/>
          <ac:spMkLst>
            <pc:docMk/>
            <pc:sldMk cId="3471970282" sldId="2147470983"/>
            <ac:spMk id="5" creationId="{5DE4F9CF-976F-5214-0FBA-3EAF22B3312A}"/>
          </ac:spMkLst>
        </pc:spChg>
      </pc:sldChg>
      <pc:sldChg chg="modSp">
        <pc:chgData name="Santosh Goswami" userId="S::santosh.goswami_techmahindra.com#ext#@dsmsinochem.onmicrosoft.com::2d7a490c-5699-4686-b7f5-e3895a0e240f" providerId="AD" clId="Web-{0D4A8C2E-0563-169A-7B99-812EF6826B8F}" dt="2022-11-08T06:19:26.962" v="321" actId="1076"/>
        <pc:sldMkLst>
          <pc:docMk/>
          <pc:sldMk cId="3589858938" sldId="2147470989"/>
        </pc:sldMkLst>
        <pc:spChg chg="mod">
          <ac:chgData name="Santosh Goswami" userId="S::santosh.goswami_techmahindra.com#ext#@dsmsinochem.onmicrosoft.com::2d7a490c-5699-4686-b7f5-e3895a0e240f" providerId="AD" clId="Web-{0D4A8C2E-0563-169A-7B99-812EF6826B8F}" dt="2022-11-08T06:18:54.852" v="317" actId="14100"/>
          <ac:spMkLst>
            <pc:docMk/>
            <pc:sldMk cId="3589858938" sldId="2147470989"/>
            <ac:spMk id="6" creationId="{00000000-0000-0000-0000-000000000000}"/>
          </ac:spMkLst>
        </pc:spChg>
        <pc:spChg chg="mod">
          <ac:chgData name="Santosh Goswami" userId="S::santosh.goswami_techmahindra.com#ext#@dsmsinochem.onmicrosoft.com::2d7a490c-5699-4686-b7f5-e3895a0e240f" providerId="AD" clId="Web-{0D4A8C2E-0563-169A-7B99-812EF6826B8F}" dt="2022-11-08T06:19:20.681" v="320" actId="1076"/>
          <ac:spMkLst>
            <pc:docMk/>
            <pc:sldMk cId="3589858938" sldId="2147470989"/>
            <ac:spMk id="28" creationId="{00000000-0000-0000-0000-000000000000}"/>
          </ac:spMkLst>
        </pc:spChg>
        <pc:spChg chg="mod">
          <ac:chgData name="Santosh Goswami" userId="S::santosh.goswami_techmahindra.com#ext#@dsmsinochem.onmicrosoft.com::2d7a490c-5699-4686-b7f5-e3895a0e240f" providerId="AD" clId="Web-{0D4A8C2E-0563-169A-7B99-812EF6826B8F}" dt="2022-11-08T06:19:26.962" v="321" actId="1076"/>
          <ac:spMkLst>
            <pc:docMk/>
            <pc:sldMk cId="3589858938" sldId="2147470989"/>
            <ac:spMk id="29" creationId="{00000000-0000-0000-0000-000000000000}"/>
          </ac:spMkLst>
        </pc:spChg>
        <pc:spChg chg="mod">
          <ac:chgData name="Santosh Goswami" userId="S::santosh.goswami_techmahindra.com#ext#@dsmsinochem.onmicrosoft.com::2d7a490c-5699-4686-b7f5-e3895a0e240f" providerId="AD" clId="Web-{0D4A8C2E-0563-169A-7B99-812EF6826B8F}" dt="2022-11-08T06:19:06.181" v="318" actId="14100"/>
          <ac:spMkLst>
            <pc:docMk/>
            <pc:sldMk cId="3589858938" sldId="2147470989"/>
            <ac:spMk id="30" creationId="{00000000-0000-0000-0000-000000000000}"/>
          </ac:spMkLst>
        </pc:spChg>
        <pc:spChg chg="mod">
          <ac:chgData name="Santosh Goswami" userId="S::santosh.goswami_techmahindra.com#ext#@dsmsinochem.onmicrosoft.com::2d7a490c-5699-4686-b7f5-e3895a0e240f" providerId="AD" clId="Web-{0D4A8C2E-0563-169A-7B99-812EF6826B8F}" dt="2022-11-08T06:19:11.806" v="319" actId="14100"/>
          <ac:spMkLst>
            <pc:docMk/>
            <pc:sldMk cId="3589858938" sldId="2147470989"/>
            <ac:spMk id="31" creationId="{00000000-0000-0000-0000-000000000000}"/>
          </ac:spMkLst>
        </pc:spChg>
        <pc:spChg chg="mod">
          <ac:chgData name="Santosh Goswami" userId="S::santosh.goswami_techmahindra.com#ext#@dsmsinochem.onmicrosoft.com::2d7a490c-5699-4686-b7f5-e3895a0e240f" providerId="AD" clId="Web-{0D4A8C2E-0563-169A-7B99-812EF6826B8F}" dt="2022-11-08T06:18:27.851" v="313" actId="1076"/>
          <ac:spMkLst>
            <pc:docMk/>
            <pc:sldMk cId="3589858938" sldId="2147470989"/>
            <ac:spMk id="32" creationId="{00000000-0000-0000-0000-000000000000}"/>
          </ac:spMkLst>
        </pc:spChg>
        <pc:spChg chg="mod">
          <ac:chgData name="Santosh Goswami" userId="S::santosh.goswami_techmahindra.com#ext#@dsmsinochem.onmicrosoft.com::2d7a490c-5699-4686-b7f5-e3895a0e240f" providerId="AD" clId="Web-{0D4A8C2E-0563-169A-7B99-812EF6826B8F}" dt="2022-11-08T06:18:27.883" v="314" actId="1076"/>
          <ac:spMkLst>
            <pc:docMk/>
            <pc:sldMk cId="3589858938" sldId="2147470989"/>
            <ac:spMk id="33" creationId="{00000000-0000-0000-0000-000000000000}"/>
          </ac:spMkLst>
        </pc:spChg>
        <pc:spChg chg="mod">
          <ac:chgData name="Santosh Goswami" userId="S::santosh.goswami_techmahindra.com#ext#@dsmsinochem.onmicrosoft.com::2d7a490c-5699-4686-b7f5-e3895a0e240f" providerId="AD" clId="Web-{0D4A8C2E-0563-169A-7B99-812EF6826B8F}" dt="2022-11-08T06:18:27.992" v="315" actId="1076"/>
          <ac:spMkLst>
            <pc:docMk/>
            <pc:sldMk cId="3589858938" sldId="2147470989"/>
            <ac:spMk id="34" creationId="{00000000-0000-0000-0000-000000000000}"/>
          </ac:spMkLst>
        </pc:spChg>
        <pc:spChg chg="mod">
          <ac:chgData name="Santosh Goswami" userId="S::santosh.goswami_techmahindra.com#ext#@dsmsinochem.onmicrosoft.com::2d7a490c-5699-4686-b7f5-e3895a0e240f" providerId="AD" clId="Web-{0D4A8C2E-0563-169A-7B99-812EF6826B8F}" dt="2022-11-08T06:18:28.039" v="316" actId="1076"/>
          <ac:spMkLst>
            <pc:docMk/>
            <pc:sldMk cId="3589858938" sldId="2147470989"/>
            <ac:spMk id="35" creationId="{00000000-0000-0000-0000-000000000000}"/>
          </ac:spMkLst>
        </pc:spChg>
      </pc:sldChg>
      <pc:sldChg chg="modSp">
        <pc:chgData name="Santosh Goswami" userId="S::santosh.goswami_techmahindra.com#ext#@dsmsinochem.onmicrosoft.com::2d7a490c-5699-4686-b7f5-e3895a0e240f" providerId="AD" clId="Web-{0D4A8C2E-0563-169A-7B99-812EF6826B8F}" dt="2022-11-08T06:56:45.747" v="335" actId="20577"/>
        <pc:sldMkLst>
          <pc:docMk/>
          <pc:sldMk cId="1683421116" sldId="2147470997"/>
        </pc:sldMkLst>
        <pc:spChg chg="mod">
          <ac:chgData name="Santosh Goswami" userId="S::santosh.goswami_techmahindra.com#ext#@dsmsinochem.onmicrosoft.com::2d7a490c-5699-4686-b7f5-e3895a0e240f" providerId="AD" clId="Web-{0D4A8C2E-0563-169A-7B99-812EF6826B8F}" dt="2022-11-08T06:56:45.747" v="335" actId="20577"/>
          <ac:spMkLst>
            <pc:docMk/>
            <pc:sldMk cId="1683421116" sldId="2147470997"/>
            <ac:spMk id="78" creationId="{00000000-0000-0000-0000-000000000000}"/>
          </ac:spMkLst>
        </pc:spChg>
        <pc:spChg chg="mod">
          <ac:chgData name="Santosh Goswami" userId="S::santosh.goswami_techmahindra.com#ext#@dsmsinochem.onmicrosoft.com::2d7a490c-5699-4686-b7f5-e3895a0e240f" providerId="AD" clId="Web-{0D4A8C2E-0563-169A-7B99-812EF6826B8F}" dt="2022-11-08T06:42:45.957" v="324" actId="20577"/>
          <ac:spMkLst>
            <pc:docMk/>
            <pc:sldMk cId="1683421116" sldId="2147470997"/>
            <ac:spMk id="108" creationId="{00000000-0000-0000-0000-000000000000}"/>
          </ac:spMkLst>
        </pc:spChg>
      </pc:sldChg>
      <pc:sldChg chg="modSp new">
        <pc:chgData name="Santosh Goswami" userId="S::santosh.goswami_techmahindra.com#ext#@dsmsinochem.onmicrosoft.com::2d7a490c-5699-4686-b7f5-e3895a0e240f" providerId="AD" clId="Web-{0D4A8C2E-0563-169A-7B99-812EF6826B8F}" dt="2022-11-08T06:17:32.365" v="304" actId="20577"/>
        <pc:sldMkLst>
          <pc:docMk/>
          <pc:sldMk cId="47203298" sldId="2147470999"/>
        </pc:sldMkLst>
        <pc:spChg chg="mod">
          <ac:chgData name="Santosh Goswami" userId="S::santosh.goswami_techmahindra.com#ext#@dsmsinochem.onmicrosoft.com::2d7a490c-5699-4686-b7f5-e3895a0e240f" providerId="AD" clId="Web-{0D4A8C2E-0563-169A-7B99-812EF6826B8F}" dt="2022-11-08T06:17:32.365" v="304" actId="20577"/>
          <ac:spMkLst>
            <pc:docMk/>
            <pc:sldMk cId="47203298" sldId="2147470999"/>
            <ac:spMk id="3" creationId="{A8E3A6DF-D127-DAD0-E9F5-7F7A272E3D62}"/>
          </ac:spMkLst>
        </pc:spChg>
      </pc:sldChg>
    </pc:docChg>
  </pc:docChgLst>
  <pc:docChgLst>
    <pc:chgData name="Sahu, Amit" userId="S::amit.sahu@centrient.com::56016cd5-6120-4c61-874e-c10d45291a8f" providerId="AD" clId="Web-{8FFC301A-1227-545B-CA18-24FA24F69371}"/>
    <pc:docChg chg="mod modMainMaster">
      <pc:chgData name="Sahu, Amit" userId="S::amit.sahu@centrient.com::56016cd5-6120-4c61-874e-c10d45291a8f" providerId="AD" clId="Web-{8FFC301A-1227-545B-CA18-24FA24F69371}" dt="2022-11-02T05:22:02.059" v="1" actId="33475"/>
      <pc:docMkLst>
        <pc:docMk/>
      </pc:docMkLst>
      <pc:sldMasterChg chg="addSp">
        <pc:chgData name="Sahu, Amit" userId="S::amit.sahu@centrient.com::56016cd5-6120-4c61-874e-c10d45291a8f" providerId="AD" clId="Web-{8FFC301A-1227-545B-CA18-24FA24F69371}" dt="2022-11-02T05:22:02.044" v="0" actId="33475"/>
        <pc:sldMasterMkLst>
          <pc:docMk/>
          <pc:sldMasterMk cId="746264802" sldId="2147483660"/>
        </pc:sldMasterMkLst>
        <pc:spChg chg="add">
          <ac:chgData name="Sahu, Amit" userId="S::amit.sahu@centrient.com::56016cd5-6120-4c61-874e-c10d45291a8f" providerId="AD" clId="Web-{8FFC301A-1227-545B-CA18-24FA24F69371}" dt="2022-11-02T05:22:02.044" v="0" actId="33475"/>
          <ac:spMkLst>
            <pc:docMk/>
            <pc:sldMasterMk cId="746264802" sldId="2147483660"/>
            <ac:spMk id="6" creationId="{A4252A51-E8C9-DCB0-41FB-D3D041B58FE7}"/>
          </ac:spMkLst>
        </pc:spChg>
      </pc:sldMasterChg>
      <pc:sldMasterChg chg="addSp">
        <pc:chgData name="Sahu, Amit" userId="S::amit.sahu@centrient.com::56016cd5-6120-4c61-874e-c10d45291a8f" providerId="AD" clId="Web-{8FFC301A-1227-545B-CA18-24FA24F69371}" dt="2022-11-02T05:22:02.044" v="0" actId="33475"/>
        <pc:sldMasterMkLst>
          <pc:docMk/>
          <pc:sldMasterMk cId="1589266571" sldId="2147483720"/>
        </pc:sldMasterMkLst>
        <pc:spChg chg="add">
          <ac:chgData name="Sahu, Amit" userId="S::amit.sahu@centrient.com::56016cd5-6120-4c61-874e-c10d45291a8f" providerId="AD" clId="Web-{8FFC301A-1227-545B-CA18-24FA24F69371}" dt="2022-11-02T05:22:02.044" v="0" actId="33475"/>
          <ac:spMkLst>
            <pc:docMk/>
            <pc:sldMasterMk cId="1589266571" sldId="2147483720"/>
            <ac:spMk id="5" creationId="{9ABC1068-2AA7-FE2F-DCFE-88F3274D54EB}"/>
          </ac:spMkLst>
        </pc:spChg>
      </pc:sldMasterChg>
      <pc:sldMasterChg chg="addSp">
        <pc:chgData name="Sahu, Amit" userId="S::amit.sahu@centrient.com::56016cd5-6120-4c61-874e-c10d45291a8f" providerId="AD" clId="Web-{8FFC301A-1227-545B-CA18-24FA24F69371}" dt="2022-11-02T05:22:02.044" v="0" actId="33475"/>
        <pc:sldMasterMkLst>
          <pc:docMk/>
          <pc:sldMasterMk cId="3173724461" sldId="2147483723"/>
        </pc:sldMasterMkLst>
        <pc:spChg chg="add">
          <ac:chgData name="Sahu, Amit" userId="S::amit.sahu@centrient.com::56016cd5-6120-4c61-874e-c10d45291a8f" providerId="AD" clId="Web-{8FFC301A-1227-545B-CA18-24FA24F69371}" dt="2022-11-02T05:22:02.044" v="0" actId="33475"/>
          <ac:spMkLst>
            <pc:docMk/>
            <pc:sldMasterMk cId="3173724461" sldId="2147483723"/>
            <ac:spMk id="8" creationId="{76E3AB2B-BE55-91C2-7824-A2085E2F7EF9}"/>
          </ac:spMkLst>
        </pc:spChg>
      </pc:sldMasterChg>
      <pc:sldMasterChg chg="addSp">
        <pc:chgData name="Sahu, Amit" userId="S::amit.sahu@centrient.com::56016cd5-6120-4c61-874e-c10d45291a8f" providerId="AD" clId="Web-{8FFC301A-1227-545B-CA18-24FA24F69371}" dt="2022-11-02T05:22:02.044" v="0" actId="33475"/>
        <pc:sldMasterMkLst>
          <pc:docMk/>
          <pc:sldMasterMk cId="462610121" sldId="2147483752"/>
        </pc:sldMasterMkLst>
        <pc:spChg chg="add">
          <ac:chgData name="Sahu, Amit" userId="S::amit.sahu@centrient.com::56016cd5-6120-4c61-874e-c10d45291a8f" providerId="AD" clId="Web-{8FFC301A-1227-545B-CA18-24FA24F69371}" dt="2022-11-02T05:22:02.044" v="0" actId="33475"/>
          <ac:spMkLst>
            <pc:docMk/>
            <pc:sldMasterMk cId="462610121" sldId="2147483752"/>
            <ac:spMk id="6" creationId="{7A2CD604-B3EA-D3DA-D085-5702B0D2B767}"/>
          </ac:spMkLst>
        </pc:spChg>
      </pc:sldMasterChg>
      <pc:sldMasterChg chg="addSp">
        <pc:chgData name="Sahu, Amit" userId="S::amit.sahu@centrient.com::56016cd5-6120-4c61-874e-c10d45291a8f" providerId="AD" clId="Web-{8FFC301A-1227-545B-CA18-24FA24F69371}" dt="2022-11-02T05:22:02.044" v="0" actId="33475"/>
        <pc:sldMasterMkLst>
          <pc:docMk/>
          <pc:sldMasterMk cId="383613640" sldId="2147483762"/>
        </pc:sldMasterMkLst>
        <pc:spChg chg="add">
          <ac:chgData name="Sahu, Amit" userId="S::amit.sahu@centrient.com::56016cd5-6120-4c61-874e-c10d45291a8f" providerId="AD" clId="Web-{8FFC301A-1227-545B-CA18-24FA24F69371}" dt="2022-11-02T05:22:02.044" v="0" actId="33475"/>
          <ac:spMkLst>
            <pc:docMk/>
            <pc:sldMasterMk cId="383613640" sldId="2147483762"/>
            <ac:spMk id="5" creationId="{FF700204-1F68-A08B-4253-4CD74D1ED34C}"/>
          </ac:spMkLst>
        </pc:spChg>
      </pc:sldMasterChg>
      <pc:sldMasterChg chg="addSp">
        <pc:chgData name="Sahu, Amit" userId="S::amit.sahu@centrient.com::56016cd5-6120-4c61-874e-c10d45291a8f" providerId="AD" clId="Web-{8FFC301A-1227-545B-CA18-24FA24F69371}" dt="2022-11-02T05:22:02.044" v="0" actId="33475"/>
        <pc:sldMasterMkLst>
          <pc:docMk/>
          <pc:sldMasterMk cId="2823108856" sldId="2147483763"/>
        </pc:sldMasterMkLst>
        <pc:spChg chg="add">
          <ac:chgData name="Sahu, Amit" userId="S::amit.sahu@centrient.com::56016cd5-6120-4c61-874e-c10d45291a8f" providerId="AD" clId="Web-{8FFC301A-1227-545B-CA18-24FA24F69371}" dt="2022-11-02T05:22:02.044" v="0" actId="33475"/>
          <ac:spMkLst>
            <pc:docMk/>
            <pc:sldMasterMk cId="2823108856" sldId="2147483763"/>
            <ac:spMk id="3" creationId="{5DE0557D-52C4-4B8C-CB5B-E90C924A3BE1}"/>
          </ac:spMkLst>
        </pc:spChg>
      </pc:sldMasterChg>
      <pc:sldMasterChg chg="addSp">
        <pc:chgData name="Sahu, Amit" userId="S::amit.sahu@centrient.com::56016cd5-6120-4c61-874e-c10d45291a8f" providerId="AD" clId="Web-{8FFC301A-1227-545B-CA18-24FA24F69371}" dt="2022-11-02T05:22:02.044" v="0" actId="33475"/>
        <pc:sldMasterMkLst>
          <pc:docMk/>
          <pc:sldMasterMk cId="3187567111" sldId="2147483765"/>
        </pc:sldMasterMkLst>
        <pc:spChg chg="add">
          <ac:chgData name="Sahu, Amit" userId="S::amit.sahu@centrient.com::56016cd5-6120-4c61-874e-c10d45291a8f" providerId="AD" clId="Web-{8FFC301A-1227-545B-CA18-24FA24F69371}" dt="2022-11-02T05:22:02.044" v="0" actId="33475"/>
          <ac:spMkLst>
            <pc:docMk/>
            <pc:sldMasterMk cId="3187567111" sldId="2147483765"/>
            <ac:spMk id="4" creationId="{02D6F189-3943-917B-F9E2-9A0BA34756B8}"/>
          </ac:spMkLst>
        </pc:spChg>
      </pc:sldMasterChg>
    </pc:docChg>
  </pc:docChgLst>
  <pc:docChgLst>
    <pc:chgData name="Saurabh Srivastava8" userId="S::saurabh.srivastava8_techmahindra.com#ext#@dsmsinochem.onmicrosoft.com::ac65aebb-8eae-49b6-a5cb-370b72e6e357" providerId="AD" clId="Web-{5C1D9D41-A6FB-0EBA-EEEB-0331BCE8CABF}"/>
    <pc:docChg chg="modSld">
      <pc:chgData name="Saurabh Srivastava8" userId="S::saurabh.srivastava8_techmahindra.com#ext#@dsmsinochem.onmicrosoft.com::ac65aebb-8eae-49b6-a5cb-370b72e6e357" providerId="AD" clId="Web-{5C1D9D41-A6FB-0EBA-EEEB-0331BCE8CABF}" dt="2022-11-07T08:16:16.010" v="42" actId="20577"/>
      <pc:docMkLst>
        <pc:docMk/>
      </pc:docMkLst>
      <pc:sldChg chg="modSp">
        <pc:chgData name="Saurabh Srivastava8" userId="S::saurabh.srivastava8_techmahindra.com#ext#@dsmsinochem.onmicrosoft.com::ac65aebb-8eae-49b6-a5cb-370b72e6e357" providerId="AD" clId="Web-{5C1D9D41-A6FB-0EBA-EEEB-0331BCE8CABF}" dt="2022-11-07T06:20:19.654" v="27" actId="20577"/>
        <pc:sldMkLst>
          <pc:docMk/>
          <pc:sldMk cId="3471970282" sldId="2147470983"/>
        </pc:sldMkLst>
        <pc:spChg chg="mod">
          <ac:chgData name="Saurabh Srivastava8" userId="S::saurabh.srivastava8_techmahindra.com#ext#@dsmsinochem.onmicrosoft.com::ac65aebb-8eae-49b6-a5cb-370b72e6e357" providerId="AD" clId="Web-{5C1D9D41-A6FB-0EBA-EEEB-0331BCE8CABF}" dt="2022-11-07T06:19:56.466" v="13" actId="20577"/>
          <ac:spMkLst>
            <pc:docMk/>
            <pc:sldMk cId="3471970282" sldId="2147470983"/>
            <ac:spMk id="185" creationId="{BD3EDD08-F8C5-4081-AD28-C21DD311D555}"/>
          </ac:spMkLst>
        </pc:spChg>
        <pc:spChg chg="mod">
          <ac:chgData name="Saurabh Srivastava8" userId="S::saurabh.srivastava8_techmahindra.com#ext#@dsmsinochem.onmicrosoft.com::ac65aebb-8eae-49b6-a5cb-370b72e6e357" providerId="AD" clId="Web-{5C1D9D41-A6FB-0EBA-EEEB-0331BCE8CABF}" dt="2022-11-07T06:20:19.654" v="27" actId="20577"/>
          <ac:spMkLst>
            <pc:docMk/>
            <pc:sldMk cId="3471970282" sldId="2147470983"/>
            <ac:spMk id="186" creationId="{3ADB04C3-A762-44BF-9C18-5EB059E7575C}"/>
          </ac:spMkLst>
        </pc:spChg>
      </pc:sldChg>
      <pc:sldChg chg="addSp delSp modSp">
        <pc:chgData name="Saurabh Srivastava8" userId="S::saurabh.srivastava8_techmahindra.com#ext#@dsmsinochem.onmicrosoft.com::ac65aebb-8eae-49b6-a5cb-370b72e6e357" providerId="AD" clId="Web-{5C1D9D41-A6FB-0EBA-EEEB-0331BCE8CABF}" dt="2022-11-07T08:16:16.010" v="42" actId="20577"/>
        <pc:sldMkLst>
          <pc:docMk/>
          <pc:sldMk cId="1026112993" sldId="2147470992"/>
        </pc:sldMkLst>
        <pc:spChg chg="mod">
          <ac:chgData name="Saurabh Srivastava8" userId="S::saurabh.srivastava8_techmahindra.com#ext#@dsmsinochem.onmicrosoft.com::ac65aebb-8eae-49b6-a5cb-370b72e6e357" providerId="AD" clId="Web-{5C1D9D41-A6FB-0EBA-EEEB-0331BCE8CABF}" dt="2022-11-07T08:16:16.010" v="42" actId="20577"/>
          <ac:spMkLst>
            <pc:docMk/>
            <pc:sldMk cId="1026112993" sldId="2147470992"/>
            <ac:spMk id="219" creationId="{1D07FA82-2860-4432-B1EF-0F83143DDA9F}"/>
          </ac:spMkLst>
        </pc:spChg>
        <pc:picChg chg="add del">
          <ac:chgData name="Saurabh Srivastava8" userId="S::saurabh.srivastava8_techmahindra.com#ext#@dsmsinochem.onmicrosoft.com::ac65aebb-8eae-49b6-a5cb-370b72e6e357" providerId="AD" clId="Web-{5C1D9D41-A6FB-0EBA-EEEB-0331BCE8CABF}" dt="2022-11-07T08:15:53.978" v="34"/>
          <ac:picMkLst>
            <pc:docMk/>
            <pc:sldMk cId="1026112993" sldId="2147470992"/>
            <ac:picMk id="226" creationId="{CEC0342D-3FB8-4477-8FB5-F439BF876608}"/>
          </ac:picMkLst>
        </pc:picChg>
        <pc:picChg chg="mod">
          <ac:chgData name="Saurabh Srivastava8" userId="S::saurabh.srivastava8_techmahindra.com#ext#@dsmsinochem.onmicrosoft.com::ac65aebb-8eae-49b6-a5cb-370b72e6e357" providerId="AD" clId="Web-{5C1D9D41-A6FB-0EBA-EEEB-0331BCE8CABF}" dt="2022-11-07T08:15:47.384" v="33" actId="1076"/>
          <ac:picMkLst>
            <pc:docMk/>
            <pc:sldMk cId="1026112993" sldId="2147470992"/>
            <ac:picMk id="261" creationId="{31D1D074-C479-4933-B25D-B7DB85668690}"/>
          </ac:picMkLst>
        </pc:picChg>
      </pc:sldChg>
    </pc:docChg>
  </pc:docChgLst>
  <pc:docChgLst>
    <pc:chgData name="Saurabh Srivastava8" userId="S::saurabh.srivastava8_techmahindra.com#ext#@dsmsinochem.onmicrosoft.com::ac65aebb-8eae-49b6-a5cb-370b72e6e357" providerId="AD" clId="Web-{5A8974E4-E811-51F5-03E9-18A2D038F7D8}"/>
    <pc:docChg chg="addSld modSld">
      <pc:chgData name="Saurabh Srivastava8" userId="S::saurabh.srivastava8_techmahindra.com#ext#@dsmsinochem.onmicrosoft.com::ac65aebb-8eae-49b6-a5cb-370b72e6e357" providerId="AD" clId="Web-{5A8974E4-E811-51F5-03E9-18A2D038F7D8}" dt="2022-11-02T07:08:56.169" v="309"/>
      <pc:docMkLst>
        <pc:docMk/>
      </pc:docMkLst>
      <pc:sldChg chg="addSp delSp modSp">
        <pc:chgData name="Saurabh Srivastava8" userId="S::saurabh.srivastava8_techmahindra.com#ext#@dsmsinochem.onmicrosoft.com::ac65aebb-8eae-49b6-a5cb-370b72e6e357" providerId="AD" clId="Web-{5A8974E4-E811-51F5-03E9-18A2D038F7D8}" dt="2022-11-02T05:17:18.312" v="105" actId="20577"/>
        <pc:sldMkLst>
          <pc:docMk/>
          <pc:sldMk cId="2977522620" sldId="2147470982"/>
        </pc:sldMkLst>
        <pc:spChg chg="add mod">
          <ac:chgData name="Saurabh Srivastava8" userId="S::saurabh.srivastava8_techmahindra.com#ext#@dsmsinochem.onmicrosoft.com::ac65aebb-8eae-49b6-a5cb-370b72e6e357" providerId="AD" clId="Web-{5A8974E4-E811-51F5-03E9-18A2D038F7D8}" dt="2022-11-02T05:14:00.151" v="73" actId="1076"/>
          <ac:spMkLst>
            <pc:docMk/>
            <pc:sldMk cId="2977522620" sldId="2147470982"/>
            <ac:spMk id="2" creationId="{D82BB565-E949-0826-1006-1EBBA51C786A}"/>
          </ac:spMkLst>
        </pc:spChg>
        <pc:spChg chg="add mod">
          <ac:chgData name="Saurabh Srivastava8" userId="S::saurabh.srivastava8_techmahindra.com#ext#@dsmsinochem.onmicrosoft.com::ac65aebb-8eae-49b6-a5cb-370b72e6e357" providerId="AD" clId="Web-{5A8974E4-E811-51F5-03E9-18A2D038F7D8}" dt="2022-11-02T05:16:33.889" v="99" actId="20577"/>
          <ac:spMkLst>
            <pc:docMk/>
            <pc:sldMk cId="2977522620" sldId="2147470982"/>
            <ac:spMk id="3" creationId="{404599A1-529A-6B88-D035-74E762884CAF}"/>
          </ac:spMkLst>
        </pc:spChg>
        <pc:spChg chg="add del">
          <ac:chgData name="Saurabh Srivastava8" userId="S::saurabh.srivastava8_techmahindra.com#ext#@dsmsinochem.onmicrosoft.com::ac65aebb-8eae-49b6-a5cb-370b72e6e357" providerId="AD" clId="Web-{5A8974E4-E811-51F5-03E9-18A2D038F7D8}" dt="2022-11-02T05:17:11.609" v="103"/>
          <ac:spMkLst>
            <pc:docMk/>
            <pc:sldMk cId="2977522620" sldId="2147470982"/>
            <ac:spMk id="4" creationId="{D717C88F-A61D-15E3-04EE-68268463E0C7}"/>
          </ac:spMkLst>
        </pc:spChg>
        <pc:spChg chg="add del mod">
          <ac:chgData name="Saurabh Srivastava8" userId="S::saurabh.srivastava8_techmahindra.com#ext#@dsmsinochem.onmicrosoft.com::ac65aebb-8eae-49b6-a5cb-370b72e6e357" providerId="AD" clId="Web-{5A8974E4-E811-51F5-03E9-18A2D038F7D8}" dt="2022-11-02T05:17:18.312" v="105" actId="20577"/>
          <ac:spMkLst>
            <pc:docMk/>
            <pc:sldMk cId="2977522620" sldId="2147470982"/>
            <ac:spMk id="72" creationId="{00000000-0000-0000-0000-000000000000}"/>
          </ac:spMkLst>
        </pc:spChg>
        <pc:spChg chg="mod">
          <ac:chgData name="Saurabh Srivastava8" userId="S::saurabh.srivastava8_techmahindra.com#ext#@dsmsinochem.onmicrosoft.com::ac65aebb-8eae-49b6-a5cb-370b72e6e357" providerId="AD" clId="Web-{5A8974E4-E811-51F5-03E9-18A2D038F7D8}" dt="2022-11-02T05:13:59.870" v="60" actId="1076"/>
          <ac:spMkLst>
            <pc:docMk/>
            <pc:sldMk cId="2977522620" sldId="2147470982"/>
            <ac:spMk id="77" creationId="{00000000-0000-0000-0000-000000000000}"/>
          </ac:spMkLst>
        </pc:spChg>
        <pc:spChg chg="mod">
          <ac:chgData name="Saurabh Srivastava8" userId="S::saurabh.srivastava8_techmahindra.com#ext#@dsmsinochem.onmicrosoft.com::ac65aebb-8eae-49b6-a5cb-370b72e6e357" providerId="AD" clId="Web-{5A8974E4-E811-51F5-03E9-18A2D038F7D8}" dt="2022-11-02T05:15:40.200" v="86" actId="1076"/>
          <ac:spMkLst>
            <pc:docMk/>
            <pc:sldMk cId="2977522620" sldId="2147470982"/>
            <ac:spMk id="111" creationId="{00000000-0000-0000-0000-000000000000}"/>
          </ac:spMkLst>
        </pc:spChg>
        <pc:spChg chg="mod">
          <ac:chgData name="Saurabh Srivastava8" userId="S::saurabh.srivastava8_techmahindra.com#ext#@dsmsinochem.onmicrosoft.com::ac65aebb-8eae-49b6-a5cb-370b72e6e357" providerId="AD" clId="Web-{5A8974E4-E811-51F5-03E9-18A2D038F7D8}" dt="2022-11-02T05:13:59.917" v="62" actId="1076"/>
          <ac:spMkLst>
            <pc:docMk/>
            <pc:sldMk cId="2977522620" sldId="2147470982"/>
            <ac:spMk id="120" creationId="{00000000-0000-0000-0000-000000000000}"/>
          </ac:spMkLst>
        </pc:spChg>
        <pc:spChg chg="mod">
          <ac:chgData name="Saurabh Srivastava8" userId="S::saurabh.srivastava8_techmahindra.com#ext#@dsmsinochem.onmicrosoft.com::ac65aebb-8eae-49b6-a5cb-370b72e6e357" providerId="AD" clId="Web-{5A8974E4-E811-51F5-03E9-18A2D038F7D8}" dt="2022-11-02T05:14:50.637" v="75" actId="20577"/>
          <ac:spMkLst>
            <pc:docMk/>
            <pc:sldMk cId="2977522620" sldId="2147470982"/>
            <ac:spMk id="121" creationId="{00000000-0000-0000-0000-000000000000}"/>
          </ac:spMkLst>
        </pc:spChg>
        <pc:spChg chg="mod">
          <ac:chgData name="Saurabh Srivastava8" userId="S::saurabh.srivastava8_techmahindra.com#ext#@dsmsinochem.onmicrosoft.com::ac65aebb-8eae-49b6-a5cb-370b72e6e357" providerId="AD" clId="Web-{5A8974E4-E811-51F5-03E9-18A2D038F7D8}" dt="2022-11-02T05:15:06.575" v="77" actId="20577"/>
          <ac:spMkLst>
            <pc:docMk/>
            <pc:sldMk cId="2977522620" sldId="2147470982"/>
            <ac:spMk id="122" creationId="{00000000-0000-0000-0000-000000000000}"/>
          </ac:spMkLst>
        </pc:spChg>
        <pc:spChg chg="mod">
          <ac:chgData name="Saurabh Srivastava8" userId="S::saurabh.srivastava8_techmahindra.com#ext#@dsmsinochem.onmicrosoft.com::ac65aebb-8eae-49b6-a5cb-370b72e6e357" providerId="AD" clId="Web-{5A8974E4-E811-51F5-03E9-18A2D038F7D8}" dt="2022-11-02T05:13:59.979" v="65" actId="1076"/>
          <ac:spMkLst>
            <pc:docMk/>
            <pc:sldMk cId="2977522620" sldId="2147470982"/>
            <ac:spMk id="123" creationId="{00000000-0000-0000-0000-000000000000}"/>
          </ac:spMkLst>
        </pc:spChg>
        <pc:spChg chg="mod">
          <ac:chgData name="Saurabh Srivastava8" userId="S::saurabh.srivastava8_techmahindra.com#ext#@dsmsinochem.onmicrosoft.com::ac65aebb-8eae-49b6-a5cb-370b72e6e357" providerId="AD" clId="Web-{5A8974E4-E811-51F5-03E9-18A2D038F7D8}" dt="2022-11-02T05:15:15.731" v="80" actId="20577"/>
          <ac:spMkLst>
            <pc:docMk/>
            <pc:sldMk cId="2977522620" sldId="2147470982"/>
            <ac:spMk id="124" creationId="{00000000-0000-0000-0000-000000000000}"/>
          </ac:spMkLst>
        </pc:spChg>
        <pc:spChg chg="mod">
          <ac:chgData name="Saurabh Srivastava8" userId="S::saurabh.srivastava8_techmahindra.com#ext#@dsmsinochem.onmicrosoft.com::ac65aebb-8eae-49b6-a5cb-370b72e6e357" providerId="AD" clId="Web-{5A8974E4-E811-51F5-03E9-18A2D038F7D8}" dt="2022-11-02T05:14:00.010" v="67" actId="1076"/>
          <ac:spMkLst>
            <pc:docMk/>
            <pc:sldMk cId="2977522620" sldId="2147470982"/>
            <ac:spMk id="125" creationId="{00000000-0000-0000-0000-000000000000}"/>
          </ac:spMkLst>
        </pc:spChg>
        <pc:spChg chg="mod">
          <ac:chgData name="Saurabh Srivastava8" userId="S::saurabh.srivastava8_techmahindra.com#ext#@dsmsinochem.onmicrosoft.com::ac65aebb-8eae-49b6-a5cb-370b72e6e357" providerId="AD" clId="Web-{5A8974E4-E811-51F5-03E9-18A2D038F7D8}" dt="2022-11-02T05:14:00.042" v="68" actId="1076"/>
          <ac:spMkLst>
            <pc:docMk/>
            <pc:sldMk cId="2977522620" sldId="2147470982"/>
            <ac:spMk id="126" creationId="{00000000-0000-0000-0000-000000000000}"/>
          </ac:spMkLst>
        </pc:spChg>
        <pc:spChg chg="mod">
          <ac:chgData name="Saurabh Srivastava8" userId="S::saurabh.srivastava8_techmahindra.com#ext#@dsmsinochem.onmicrosoft.com::ac65aebb-8eae-49b6-a5cb-370b72e6e357" providerId="AD" clId="Web-{5A8974E4-E811-51F5-03E9-18A2D038F7D8}" dt="2022-11-02T05:14:00.057" v="69" actId="1076"/>
          <ac:spMkLst>
            <pc:docMk/>
            <pc:sldMk cId="2977522620" sldId="2147470982"/>
            <ac:spMk id="127" creationId="{00000000-0000-0000-0000-000000000000}"/>
          </ac:spMkLst>
        </pc:spChg>
        <pc:spChg chg="mod">
          <ac:chgData name="Saurabh Srivastava8" userId="S::saurabh.srivastava8_techmahindra.com#ext#@dsmsinochem.onmicrosoft.com::ac65aebb-8eae-49b6-a5cb-370b72e6e357" providerId="AD" clId="Web-{5A8974E4-E811-51F5-03E9-18A2D038F7D8}" dt="2022-11-02T05:15:21.700" v="83" actId="20577"/>
          <ac:spMkLst>
            <pc:docMk/>
            <pc:sldMk cId="2977522620" sldId="2147470982"/>
            <ac:spMk id="128" creationId="{00000000-0000-0000-0000-000000000000}"/>
          </ac:spMkLst>
        </pc:spChg>
        <pc:spChg chg="mod">
          <ac:chgData name="Saurabh Srivastava8" userId="S::saurabh.srivastava8_techmahindra.com#ext#@dsmsinochem.onmicrosoft.com::ac65aebb-8eae-49b6-a5cb-370b72e6e357" providerId="AD" clId="Web-{5A8974E4-E811-51F5-03E9-18A2D038F7D8}" dt="2022-11-02T05:15:25.513" v="85" actId="20577"/>
          <ac:spMkLst>
            <pc:docMk/>
            <pc:sldMk cId="2977522620" sldId="2147470982"/>
            <ac:spMk id="130" creationId="{00000000-0000-0000-0000-000000000000}"/>
          </ac:spMkLst>
        </pc:spChg>
        <pc:spChg chg="mod">
          <ac:chgData name="Saurabh Srivastava8" userId="S::saurabh.srivastava8_techmahindra.com#ext#@dsmsinochem.onmicrosoft.com::ac65aebb-8eae-49b6-a5cb-370b72e6e357" providerId="AD" clId="Web-{5A8974E4-E811-51F5-03E9-18A2D038F7D8}" dt="2022-11-02T05:14:00.135" v="72" actId="1076"/>
          <ac:spMkLst>
            <pc:docMk/>
            <pc:sldMk cId="2977522620" sldId="2147470982"/>
            <ac:spMk id="131" creationId="{00000000-0000-0000-0000-000000000000}"/>
          </ac:spMkLst>
        </pc:spChg>
      </pc:sldChg>
      <pc:sldChg chg="modSp">
        <pc:chgData name="Saurabh Srivastava8" userId="S::saurabh.srivastava8_techmahindra.com#ext#@dsmsinochem.onmicrosoft.com::ac65aebb-8eae-49b6-a5cb-370b72e6e357" providerId="AD" clId="Web-{5A8974E4-E811-51F5-03E9-18A2D038F7D8}" dt="2022-11-02T07:08:56.169" v="309"/>
        <pc:sldMkLst>
          <pc:docMk/>
          <pc:sldMk cId="610099197" sldId="2147470987"/>
        </pc:sldMkLst>
        <pc:spChg chg="mod">
          <ac:chgData name="Saurabh Srivastava8" userId="S::saurabh.srivastava8_techmahindra.com#ext#@dsmsinochem.onmicrosoft.com::ac65aebb-8eae-49b6-a5cb-370b72e6e357" providerId="AD" clId="Web-{5A8974E4-E811-51F5-03E9-18A2D038F7D8}" dt="2022-11-02T06:42:21.830" v="250" actId="20577"/>
          <ac:spMkLst>
            <pc:docMk/>
            <pc:sldMk cId="610099197" sldId="2147470987"/>
            <ac:spMk id="13" creationId="{4037CB9F-F448-41A4-8028-2FA61A157190}"/>
          </ac:spMkLst>
        </pc:spChg>
        <pc:graphicFrameChg chg="mod modGraphic">
          <ac:chgData name="Saurabh Srivastava8" userId="S::saurabh.srivastava8_techmahindra.com#ext#@dsmsinochem.onmicrosoft.com::ac65aebb-8eae-49b6-a5cb-370b72e6e357" providerId="AD" clId="Web-{5A8974E4-E811-51F5-03E9-18A2D038F7D8}" dt="2022-11-02T07:08:56.169" v="309"/>
          <ac:graphicFrameMkLst>
            <pc:docMk/>
            <pc:sldMk cId="610099197" sldId="2147470987"/>
            <ac:graphicFrameMk id="6" creationId="{494EB26A-9975-4FD4-896B-9C6B39D82B8C}"/>
          </ac:graphicFrameMkLst>
        </pc:graphicFrameChg>
      </pc:sldChg>
      <pc:sldChg chg="delSp modSp add replId">
        <pc:chgData name="Saurabh Srivastava8" userId="S::saurabh.srivastava8_techmahindra.com#ext#@dsmsinochem.onmicrosoft.com::ac65aebb-8eae-49b6-a5cb-370b72e6e357" providerId="AD" clId="Web-{5A8974E4-E811-51F5-03E9-18A2D038F7D8}" dt="2022-11-02T05:03:44.603" v="40"/>
        <pc:sldMkLst>
          <pc:docMk/>
          <pc:sldMk cId="3052551894" sldId="2147470998"/>
        </pc:sldMkLst>
        <pc:spChg chg="mod">
          <ac:chgData name="Saurabh Srivastava8" userId="S::saurabh.srivastava8_techmahindra.com#ext#@dsmsinochem.onmicrosoft.com::ac65aebb-8eae-49b6-a5cb-370b72e6e357" providerId="AD" clId="Web-{5A8974E4-E811-51F5-03E9-18A2D038F7D8}" dt="2022-11-02T05:03:40.666" v="12" actId="14100"/>
          <ac:spMkLst>
            <pc:docMk/>
            <pc:sldMk cId="3052551894" sldId="2147470998"/>
            <ac:spMk id="4" creationId="{00000000-0000-0000-0000-000000000000}"/>
          </ac:spMkLst>
        </pc:spChg>
        <pc:spChg chg="del">
          <ac:chgData name="Saurabh Srivastava8" userId="S::saurabh.srivastava8_techmahindra.com#ext#@dsmsinochem.onmicrosoft.com::ac65aebb-8eae-49b6-a5cb-370b72e6e357" providerId="AD" clId="Web-{5A8974E4-E811-51F5-03E9-18A2D038F7D8}" dt="2022-11-02T05:03:44.603" v="40"/>
          <ac:spMkLst>
            <pc:docMk/>
            <pc:sldMk cId="3052551894" sldId="2147470998"/>
            <ac:spMk id="6" creationId="{00000000-0000-0000-0000-000000000000}"/>
          </ac:spMkLst>
        </pc:spChg>
        <pc:spChg chg="del">
          <ac:chgData name="Saurabh Srivastava8" userId="S::saurabh.srivastava8_techmahindra.com#ext#@dsmsinochem.onmicrosoft.com::ac65aebb-8eae-49b6-a5cb-370b72e6e357" providerId="AD" clId="Web-{5A8974E4-E811-51F5-03E9-18A2D038F7D8}" dt="2022-11-02T05:03:44.603" v="39"/>
          <ac:spMkLst>
            <pc:docMk/>
            <pc:sldMk cId="3052551894" sldId="2147470998"/>
            <ac:spMk id="7" creationId="{00000000-0000-0000-0000-000000000000}"/>
          </ac:spMkLst>
        </pc:spChg>
        <pc:spChg chg="del">
          <ac:chgData name="Saurabh Srivastava8" userId="S::saurabh.srivastava8_techmahindra.com#ext#@dsmsinochem.onmicrosoft.com::ac65aebb-8eae-49b6-a5cb-370b72e6e357" providerId="AD" clId="Web-{5A8974E4-E811-51F5-03E9-18A2D038F7D8}" dt="2022-11-02T05:03:44.603" v="38"/>
          <ac:spMkLst>
            <pc:docMk/>
            <pc:sldMk cId="3052551894" sldId="2147470998"/>
            <ac:spMk id="8" creationId="{00000000-0000-0000-0000-000000000000}"/>
          </ac:spMkLst>
        </pc:spChg>
        <pc:spChg chg="del">
          <ac:chgData name="Saurabh Srivastava8" userId="S::saurabh.srivastava8_techmahindra.com#ext#@dsmsinochem.onmicrosoft.com::ac65aebb-8eae-49b6-a5cb-370b72e6e357" providerId="AD" clId="Web-{5A8974E4-E811-51F5-03E9-18A2D038F7D8}" dt="2022-11-02T05:03:44.603" v="31"/>
          <ac:spMkLst>
            <pc:docMk/>
            <pc:sldMk cId="3052551894" sldId="2147470998"/>
            <ac:spMk id="17" creationId="{00000000-0000-0000-0000-000000000000}"/>
          </ac:spMkLst>
        </pc:spChg>
        <pc:spChg chg="del">
          <ac:chgData name="Saurabh Srivastava8" userId="S::saurabh.srivastava8_techmahindra.com#ext#@dsmsinochem.onmicrosoft.com::ac65aebb-8eae-49b6-a5cb-370b72e6e357" providerId="AD" clId="Web-{5A8974E4-E811-51F5-03E9-18A2D038F7D8}" dt="2022-11-02T05:03:44.603" v="27"/>
          <ac:spMkLst>
            <pc:docMk/>
            <pc:sldMk cId="3052551894" sldId="2147470998"/>
            <ac:spMk id="21" creationId="{00000000-0000-0000-0000-000000000000}"/>
          </ac:spMkLst>
        </pc:spChg>
        <pc:spChg chg="del">
          <ac:chgData name="Saurabh Srivastava8" userId="S::saurabh.srivastava8_techmahindra.com#ext#@dsmsinochem.onmicrosoft.com::ac65aebb-8eae-49b6-a5cb-370b72e6e357" providerId="AD" clId="Web-{5A8974E4-E811-51F5-03E9-18A2D038F7D8}" dt="2022-11-02T05:03:44.603" v="26"/>
          <ac:spMkLst>
            <pc:docMk/>
            <pc:sldMk cId="3052551894" sldId="2147470998"/>
            <ac:spMk id="22" creationId="{00000000-0000-0000-0000-000000000000}"/>
          </ac:spMkLst>
        </pc:spChg>
        <pc:spChg chg="del">
          <ac:chgData name="Saurabh Srivastava8" userId="S::saurabh.srivastava8_techmahindra.com#ext#@dsmsinochem.onmicrosoft.com::ac65aebb-8eae-49b6-a5cb-370b72e6e357" providerId="AD" clId="Web-{5A8974E4-E811-51F5-03E9-18A2D038F7D8}" dt="2022-11-02T05:03:44.588" v="25"/>
          <ac:spMkLst>
            <pc:docMk/>
            <pc:sldMk cId="3052551894" sldId="2147470998"/>
            <ac:spMk id="23" creationId="{00000000-0000-0000-0000-000000000000}"/>
          </ac:spMkLst>
        </pc:spChg>
        <pc:spChg chg="del">
          <ac:chgData name="Saurabh Srivastava8" userId="S::saurabh.srivastava8_techmahindra.com#ext#@dsmsinochem.onmicrosoft.com::ac65aebb-8eae-49b6-a5cb-370b72e6e357" providerId="AD" clId="Web-{5A8974E4-E811-51F5-03E9-18A2D038F7D8}" dt="2022-11-02T05:03:44.588" v="24"/>
          <ac:spMkLst>
            <pc:docMk/>
            <pc:sldMk cId="3052551894" sldId="2147470998"/>
            <ac:spMk id="24" creationId="{00000000-0000-0000-0000-000000000000}"/>
          </ac:spMkLst>
        </pc:spChg>
        <pc:spChg chg="del">
          <ac:chgData name="Saurabh Srivastava8" userId="S::saurabh.srivastava8_techmahindra.com#ext#@dsmsinochem.onmicrosoft.com::ac65aebb-8eae-49b6-a5cb-370b72e6e357" providerId="AD" clId="Web-{5A8974E4-E811-51F5-03E9-18A2D038F7D8}" dt="2022-11-02T05:03:44.588" v="23"/>
          <ac:spMkLst>
            <pc:docMk/>
            <pc:sldMk cId="3052551894" sldId="2147470998"/>
            <ac:spMk id="25" creationId="{00000000-0000-0000-0000-000000000000}"/>
          </ac:spMkLst>
        </pc:spChg>
        <pc:spChg chg="del">
          <ac:chgData name="Saurabh Srivastava8" userId="S::saurabh.srivastava8_techmahindra.com#ext#@dsmsinochem.onmicrosoft.com::ac65aebb-8eae-49b6-a5cb-370b72e6e357" providerId="AD" clId="Web-{5A8974E4-E811-51F5-03E9-18A2D038F7D8}" dt="2022-11-02T05:03:44.588" v="22"/>
          <ac:spMkLst>
            <pc:docMk/>
            <pc:sldMk cId="3052551894" sldId="2147470998"/>
            <ac:spMk id="26" creationId="{00000000-0000-0000-0000-000000000000}"/>
          </ac:spMkLst>
        </pc:spChg>
        <pc:spChg chg="del">
          <ac:chgData name="Saurabh Srivastava8" userId="S::saurabh.srivastava8_techmahindra.com#ext#@dsmsinochem.onmicrosoft.com::ac65aebb-8eae-49b6-a5cb-370b72e6e357" providerId="AD" clId="Web-{5A8974E4-E811-51F5-03E9-18A2D038F7D8}" dt="2022-11-02T05:03:44.588" v="21"/>
          <ac:spMkLst>
            <pc:docMk/>
            <pc:sldMk cId="3052551894" sldId="2147470998"/>
            <ac:spMk id="27" creationId="{00000000-0000-0000-0000-000000000000}"/>
          </ac:spMkLst>
        </pc:spChg>
        <pc:spChg chg="del">
          <ac:chgData name="Saurabh Srivastava8" userId="S::saurabh.srivastava8_techmahindra.com#ext#@dsmsinochem.onmicrosoft.com::ac65aebb-8eae-49b6-a5cb-370b72e6e357" providerId="AD" clId="Web-{5A8974E4-E811-51F5-03E9-18A2D038F7D8}" dt="2022-11-02T05:03:44.588" v="20"/>
          <ac:spMkLst>
            <pc:docMk/>
            <pc:sldMk cId="3052551894" sldId="2147470998"/>
            <ac:spMk id="28" creationId="{00000000-0000-0000-0000-000000000000}"/>
          </ac:spMkLst>
        </pc:spChg>
        <pc:spChg chg="del">
          <ac:chgData name="Saurabh Srivastava8" userId="S::saurabh.srivastava8_techmahindra.com#ext#@dsmsinochem.onmicrosoft.com::ac65aebb-8eae-49b6-a5cb-370b72e6e357" providerId="AD" clId="Web-{5A8974E4-E811-51F5-03E9-18A2D038F7D8}" dt="2022-11-02T05:03:44.588" v="19"/>
          <ac:spMkLst>
            <pc:docMk/>
            <pc:sldMk cId="3052551894" sldId="2147470998"/>
            <ac:spMk id="29" creationId="{00000000-0000-0000-0000-000000000000}"/>
          </ac:spMkLst>
        </pc:spChg>
        <pc:spChg chg="del">
          <ac:chgData name="Saurabh Srivastava8" userId="S::saurabh.srivastava8_techmahindra.com#ext#@dsmsinochem.onmicrosoft.com::ac65aebb-8eae-49b6-a5cb-370b72e6e357" providerId="AD" clId="Web-{5A8974E4-E811-51F5-03E9-18A2D038F7D8}" dt="2022-11-02T05:03:44.588" v="18"/>
          <ac:spMkLst>
            <pc:docMk/>
            <pc:sldMk cId="3052551894" sldId="2147470998"/>
            <ac:spMk id="30" creationId="{00000000-0000-0000-0000-000000000000}"/>
          </ac:spMkLst>
        </pc:spChg>
        <pc:spChg chg="del">
          <ac:chgData name="Saurabh Srivastava8" userId="S::saurabh.srivastava8_techmahindra.com#ext#@dsmsinochem.onmicrosoft.com::ac65aebb-8eae-49b6-a5cb-370b72e6e357" providerId="AD" clId="Web-{5A8974E4-E811-51F5-03E9-18A2D038F7D8}" dt="2022-11-02T05:03:44.588" v="17"/>
          <ac:spMkLst>
            <pc:docMk/>
            <pc:sldMk cId="3052551894" sldId="2147470998"/>
            <ac:spMk id="31" creationId="{00000000-0000-0000-0000-000000000000}"/>
          </ac:spMkLst>
        </pc:spChg>
        <pc:spChg chg="del">
          <ac:chgData name="Saurabh Srivastava8" userId="S::saurabh.srivastava8_techmahindra.com#ext#@dsmsinochem.onmicrosoft.com::ac65aebb-8eae-49b6-a5cb-370b72e6e357" providerId="AD" clId="Web-{5A8974E4-E811-51F5-03E9-18A2D038F7D8}" dt="2022-11-02T05:03:44.588" v="16"/>
          <ac:spMkLst>
            <pc:docMk/>
            <pc:sldMk cId="3052551894" sldId="2147470998"/>
            <ac:spMk id="32" creationId="{00000000-0000-0000-0000-000000000000}"/>
          </ac:spMkLst>
        </pc:spChg>
        <pc:spChg chg="del">
          <ac:chgData name="Saurabh Srivastava8" userId="S::saurabh.srivastava8_techmahindra.com#ext#@dsmsinochem.onmicrosoft.com::ac65aebb-8eae-49b6-a5cb-370b72e6e357" providerId="AD" clId="Web-{5A8974E4-E811-51F5-03E9-18A2D038F7D8}" dt="2022-11-02T05:03:44.588" v="15"/>
          <ac:spMkLst>
            <pc:docMk/>
            <pc:sldMk cId="3052551894" sldId="2147470998"/>
            <ac:spMk id="33" creationId="{00000000-0000-0000-0000-000000000000}"/>
          </ac:spMkLst>
        </pc:spChg>
        <pc:spChg chg="del">
          <ac:chgData name="Saurabh Srivastava8" userId="S::saurabh.srivastava8_techmahindra.com#ext#@dsmsinochem.onmicrosoft.com::ac65aebb-8eae-49b6-a5cb-370b72e6e357" providerId="AD" clId="Web-{5A8974E4-E811-51F5-03E9-18A2D038F7D8}" dt="2022-11-02T05:03:44.588" v="14"/>
          <ac:spMkLst>
            <pc:docMk/>
            <pc:sldMk cId="3052551894" sldId="2147470998"/>
            <ac:spMk id="34" creationId="{00000000-0000-0000-0000-000000000000}"/>
          </ac:spMkLst>
        </pc:spChg>
        <pc:spChg chg="del">
          <ac:chgData name="Saurabh Srivastava8" userId="S::saurabh.srivastava8_techmahindra.com#ext#@dsmsinochem.onmicrosoft.com::ac65aebb-8eae-49b6-a5cb-370b72e6e357" providerId="AD" clId="Web-{5A8974E4-E811-51F5-03E9-18A2D038F7D8}" dt="2022-11-02T05:03:44.588" v="13"/>
          <ac:spMkLst>
            <pc:docMk/>
            <pc:sldMk cId="3052551894" sldId="2147470998"/>
            <ac:spMk id="35" creationId="{00000000-0000-0000-0000-000000000000}"/>
          </ac:spMkLst>
        </pc:spChg>
        <pc:cxnChg chg="del">
          <ac:chgData name="Saurabh Srivastava8" userId="S::saurabh.srivastava8_techmahindra.com#ext#@dsmsinochem.onmicrosoft.com::ac65aebb-8eae-49b6-a5cb-370b72e6e357" providerId="AD" clId="Web-{5A8974E4-E811-51F5-03E9-18A2D038F7D8}" dt="2022-11-02T05:03:44.603" v="37"/>
          <ac:cxnSpMkLst>
            <pc:docMk/>
            <pc:sldMk cId="3052551894" sldId="2147470998"/>
            <ac:cxnSpMk id="10" creationId="{00000000-0000-0000-0000-000000000000}"/>
          </ac:cxnSpMkLst>
        </pc:cxnChg>
        <pc:cxnChg chg="del">
          <ac:chgData name="Saurabh Srivastava8" userId="S::saurabh.srivastava8_techmahindra.com#ext#@dsmsinochem.onmicrosoft.com::ac65aebb-8eae-49b6-a5cb-370b72e6e357" providerId="AD" clId="Web-{5A8974E4-E811-51F5-03E9-18A2D038F7D8}" dt="2022-11-02T05:03:44.603" v="36"/>
          <ac:cxnSpMkLst>
            <pc:docMk/>
            <pc:sldMk cId="3052551894" sldId="2147470998"/>
            <ac:cxnSpMk id="12" creationId="{00000000-0000-0000-0000-000000000000}"/>
          </ac:cxnSpMkLst>
        </pc:cxnChg>
        <pc:cxnChg chg="del">
          <ac:chgData name="Saurabh Srivastava8" userId="S::saurabh.srivastava8_techmahindra.com#ext#@dsmsinochem.onmicrosoft.com::ac65aebb-8eae-49b6-a5cb-370b72e6e357" providerId="AD" clId="Web-{5A8974E4-E811-51F5-03E9-18A2D038F7D8}" dt="2022-11-02T05:03:44.603" v="35"/>
          <ac:cxnSpMkLst>
            <pc:docMk/>
            <pc:sldMk cId="3052551894" sldId="2147470998"/>
            <ac:cxnSpMk id="13" creationId="{00000000-0000-0000-0000-000000000000}"/>
          </ac:cxnSpMkLst>
        </pc:cxnChg>
        <pc:cxnChg chg="del">
          <ac:chgData name="Saurabh Srivastava8" userId="S::saurabh.srivastava8_techmahindra.com#ext#@dsmsinochem.onmicrosoft.com::ac65aebb-8eae-49b6-a5cb-370b72e6e357" providerId="AD" clId="Web-{5A8974E4-E811-51F5-03E9-18A2D038F7D8}" dt="2022-11-02T05:03:44.603" v="34"/>
          <ac:cxnSpMkLst>
            <pc:docMk/>
            <pc:sldMk cId="3052551894" sldId="2147470998"/>
            <ac:cxnSpMk id="14" creationId="{00000000-0000-0000-0000-000000000000}"/>
          </ac:cxnSpMkLst>
        </pc:cxnChg>
        <pc:cxnChg chg="del">
          <ac:chgData name="Saurabh Srivastava8" userId="S::saurabh.srivastava8_techmahindra.com#ext#@dsmsinochem.onmicrosoft.com::ac65aebb-8eae-49b6-a5cb-370b72e6e357" providerId="AD" clId="Web-{5A8974E4-E811-51F5-03E9-18A2D038F7D8}" dt="2022-11-02T05:03:44.603" v="33"/>
          <ac:cxnSpMkLst>
            <pc:docMk/>
            <pc:sldMk cId="3052551894" sldId="2147470998"/>
            <ac:cxnSpMk id="15" creationId="{00000000-0000-0000-0000-000000000000}"/>
          </ac:cxnSpMkLst>
        </pc:cxnChg>
        <pc:cxnChg chg="del">
          <ac:chgData name="Saurabh Srivastava8" userId="S::saurabh.srivastava8_techmahindra.com#ext#@dsmsinochem.onmicrosoft.com::ac65aebb-8eae-49b6-a5cb-370b72e6e357" providerId="AD" clId="Web-{5A8974E4-E811-51F5-03E9-18A2D038F7D8}" dt="2022-11-02T05:03:44.603" v="32"/>
          <ac:cxnSpMkLst>
            <pc:docMk/>
            <pc:sldMk cId="3052551894" sldId="2147470998"/>
            <ac:cxnSpMk id="16" creationId="{00000000-0000-0000-0000-000000000000}"/>
          </ac:cxnSpMkLst>
        </pc:cxnChg>
        <pc:cxnChg chg="del">
          <ac:chgData name="Saurabh Srivastava8" userId="S::saurabh.srivastava8_techmahindra.com#ext#@dsmsinochem.onmicrosoft.com::ac65aebb-8eae-49b6-a5cb-370b72e6e357" providerId="AD" clId="Web-{5A8974E4-E811-51F5-03E9-18A2D038F7D8}" dt="2022-11-02T05:03:44.603" v="30"/>
          <ac:cxnSpMkLst>
            <pc:docMk/>
            <pc:sldMk cId="3052551894" sldId="2147470998"/>
            <ac:cxnSpMk id="18" creationId="{00000000-0000-0000-0000-000000000000}"/>
          </ac:cxnSpMkLst>
        </pc:cxnChg>
        <pc:cxnChg chg="del">
          <ac:chgData name="Saurabh Srivastava8" userId="S::saurabh.srivastava8_techmahindra.com#ext#@dsmsinochem.onmicrosoft.com::ac65aebb-8eae-49b6-a5cb-370b72e6e357" providerId="AD" clId="Web-{5A8974E4-E811-51F5-03E9-18A2D038F7D8}" dt="2022-11-02T05:03:44.603" v="29"/>
          <ac:cxnSpMkLst>
            <pc:docMk/>
            <pc:sldMk cId="3052551894" sldId="2147470998"/>
            <ac:cxnSpMk id="19" creationId="{00000000-0000-0000-0000-000000000000}"/>
          </ac:cxnSpMkLst>
        </pc:cxnChg>
        <pc:cxnChg chg="del">
          <ac:chgData name="Saurabh Srivastava8" userId="S::saurabh.srivastava8_techmahindra.com#ext#@dsmsinochem.onmicrosoft.com::ac65aebb-8eae-49b6-a5cb-370b72e6e357" providerId="AD" clId="Web-{5A8974E4-E811-51F5-03E9-18A2D038F7D8}" dt="2022-11-02T05:03:44.603" v="28"/>
          <ac:cxnSpMkLst>
            <pc:docMk/>
            <pc:sldMk cId="3052551894" sldId="2147470998"/>
            <ac:cxnSpMk id="20" creationId="{00000000-0000-0000-0000-000000000000}"/>
          </ac:cxnSpMkLst>
        </pc:cxnChg>
      </pc:sldChg>
    </pc:docChg>
  </pc:docChgLst>
  <pc:docChgLst>
    <pc:chgData name="Tarun Verma1" userId="S::tv00896919_techmahindra.com#ext#@dsmsinochem.onmicrosoft.com::a6d3db4f-81d2-478d-8c15-2bfdc080e0b7" providerId="AD" clId="Web-{6A34A646-F041-CA30-F263-CB1F7103481B}"/>
    <pc:docChg chg="modSld">
      <pc:chgData name="Tarun Verma1" userId="S::tv00896919_techmahindra.com#ext#@dsmsinochem.onmicrosoft.com::a6d3db4f-81d2-478d-8c15-2bfdc080e0b7" providerId="AD" clId="Web-{6A34A646-F041-CA30-F263-CB1F7103481B}" dt="2022-11-02T07:51:41.916" v="0" actId="1076"/>
      <pc:docMkLst>
        <pc:docMk/>
      </pc:docMkLst>
      <pc:sldChg chg="modSp">
        <pc:chgData name="Tarun Verma1" userId="S::tv00896919_techmahindra.com#ext#@dsmsinochem.onmicrosoft.com::a6d3db4f-81d2-478d-8c15-2bfdc080e0b7" providerId="AD" clId="Web-{6A34A646-F041-CA30-F263-CB1F7103481B}" dt="2022-11-02T07:51:41.916" v="0" actId="1076"/>
        <pc:sldMkLst>
          <pc:docMk/>
          <pc:sldMk cId="3471970282" sldId="2147470983"/>
        </pc:sldMkLst>
        <pc:spChg chg="mod">
          <ac:chgData name="Tarun Verma1" userId="S::tv00896919_techmahindra.com#ext#@dsmsinochem.onmicrosoft.com::a6d3db4f-81d2-478d-8c15-2bfdc080e0b7" providerId="AD" clId="Web-{6A34A646-F041-CA30-F263-CB1F7103481B}" dt="2022-11-02T07:51:41.916" v="0" actId="1076"/>
          <ac:spMkLst>
            <pc:docMk/>
            <pc:sldMk cId="3471970282" sldId="2147470983"/>
            <ac:spMk id="232" creationId="{00000000-0000-0000-0000-000000000000}"/>
          </ac:spMkLst>
        </pc:spChg>
      </pc:sldChg>
    </pc:docChg>
  </pc:docChgLst>
  <pc:docChgLst>
    <pc:chgData name="Sahu, Amit" userId="56016cd5-6120-4c61-874e-c10d45291a8f" providerId="ADAL" clId="{C25F692B-24D5-4436-BA8C-779B0F7A409B}"/>
    <pc:docChg chg="undo custSel addSld delSld modSld sldOrd modMainMaster">
      <pc:chgData name="Sahu, Amit" userId="56016cd5-6120-4c61-874e-c10d45291a8f" providerId="ADAL" clId="{C25F692B-24D5-4436-BA8C-779B0F7A409B}" dt="2022-11-08T12:05:33.204" v="324" actId="20577"/>
      <pc:docMkLst>
        <pc:docMk/>
      </pc:docMkLst>
      <pc:sldChg chg="add del ord">
        <pc:chgData name="Sahu, Amit" userId="56016cd5-6120-4c61-874e-c10d45291a8f" providerId="ADAL" clId="{C25F692B-24D5-4436-BA8C-779B0F7A409B}" dt="2022-11-08T06:40:22.847" v="3" actId="47"/>
        <pc:sldMkLst>
          <pc:docMk/>
          <pc:sldMk cId="0" sldId="492"/>
        </pc:sldMkLst>
      </pc:sldChg>
      <pc:sldChg chg="add del">
        <pc:chgData name="Sahu, Amit" userId="56016cd5-6120-4c61-874e-c10d45291a8f" providerId="ADAL" clId="{C25F692B-24D5-4436-BA8C-779B0F7A409B}" dt="2022-11-08T11:12:53.139" v="162" actId="47"/>
        <pc:sldMkLst>
          <pc:docMk/>
          <pc:sldMk cId="1700488087" sldId="533"/>
        </pc:sldMkLst>
      </pc:sldChg>
      <pc:sldChg chg="add del ord">
        <pc:chgData name="Sahu, Amit" userId="56016cd5-6120-4c61-874e-c10d45291a8f" providerId="ADAL" clId="{C25F692B-24D5-4436-BA8C-779B0F7A409B}" dt="2022-11-08T11:20:40.453" v="170" actId="47"/>
        <pc:sldMkLst>
          <pc:docMk/>
          <pc:sldMk cId="2605688335" sldId="7004"/>
        </pc:sldMkLst>
      </pc:sldChg>
      <pc:sldChg chg="modSp mod">
        <pc:chgData name="Sahu, Amit" userId="56016cd5-6120-4c61-874e-c10d45291a8f" providerId="ADAL" clId="{C25F692B-24D5-4436-BA8C-779B0F7A409B}" dt="2022-11-08T06:59:58.602" v="156" actId="14100"/>
        <pc:sldMkLst>
          <pc:docMk/>
          <pc:sldMk cId="783643549" sldId="2147470920"/>
        </pc:sldMkLst>
        <pc:picChg chg="mod">
          <ac:chgData name="Sahu, Amit" userId="56016cd5-6120-4c61-874e-c10d45291a8f" providerId="ADAL" clId="{C25F692B-24D5-4436-BA8C-779B0F7A409B}" dt="2022-11-08T06:59:58.602" v="156" actId="14100"/>
          <ac:picMkLst>
            <pc:docMk/>
            <pc:sldMk cId="783643549" sldId="2147470920"/>
            <ac:picMk id="4" creationId="{39EA8EE2-DA58-41AB-9273-81E93351AAF9}"/>
          </ac:picMkLst>
        </pc:picChg>
      </pc:sldChg>
      <pc:sldChg chg="modSp mod">
        <pc:chgData name="Sahu, Amit" userId="56016cd5-6120-4c61-874e-c10d45291a8f" providerId="ADAL" clId="{C25F692B-24D5-4436-BA8C-779B0F7A409B}" dt="2022-11-08T11:36:25.319" v="243" actId="313"/>
        <pc:sldMkLst>
          <pc:docMk/>
          <pc:sldMk cId="610099197" sldId="2147470987"/>
        </pc:sldMkLst>
        <pc:graphicFrameChg chg="modGraphic">
          <ac:chgData name="Sahu, Amit" userId="56016cd5-6120-4c61-874e-c10d45291a8f" providerId="ADAL" clId="{C25F692B-24D5-4436-BA8C-779B0F7A409B}" dt="2022-11-08T11:36:25.319" v="243" actId="313"/>
          <ac:graphicFrameMkLst>
            <pc:docMk/>
            <pc:sldMk cId="610099197" sldId="2147470987"/>
            <ac:graphicFrameMk id="6" creationId="{494EB26A-9975-4FD4-896B-9C6B39D82B8C}"/>
          </ac:graphicFrameMkLst>
        </pc:graphicFrameChg>
      </pc:sldChg>
      <pc:sldChg chg="modSp mod ord">
        <pc:chgData name="Sahu, Amit" userId="56016cd5-6120-4c61-874e-c10d45291a8f" providerId="ADAL" clId="{C25F692B-24D5-4436-BA8C-779B0F7A409B}" dt="2022-11-08T11:37:51.281" v="248" actId="20577"/>
        <pc:sldMkLst>
          <pc:docMk/>
          <pc:sldMk cId="3589858938" sldId="2147470989"/>
        </pc:sldMkLst>
        <pc:spChg chg="mod">
          <ac:chgData name="Sahu, Amit" userId="56016cd5-6120-4c61-874e-c10d45291a8f" providerId="ADAL" clId="{C25F692B-24D5-4436-BA8C-779B0F7A409B}" dt="2022-11-08T11:37:51.281" v="248" actId="20577"/>
          <ac:spMkLst>
            <pc:docMk/>
            <pc:sldMk cId="3589858938" sldId="2147470989"/>
            <ac:spMk id="22" creationId="{00000000-0000-0000-0000-000000000000}"/>
          </ac:spMkLst>
        </pc:spChg>
        <pc:spChg chg="mod">
          <ac:chgData name="Sahu, Amit" userId="56016cd5-6120-4c61-874e-c10d45291a8f" providerId="ADAL" clId="{C25F692B-24D5-4436-BA8C-779B0F7A409B}" dt="2022-11-08T11:33:09.699" v="184" actId="33524"/>
          <ac:spMkLst>
            <pc:docMk/>
            <pc:sldMk cId="3589858938" sldId="2147470989"/>
            <ac:spMk id="29" creationId="{00000000-0000-0000-0000-000000000000}"/>
          </ac:spMkLst>
        </pc:spChg>
        <pc:spChg chg="mod">
          <ac:chgData name="Sahu, Amit" userId="56016cd5-6120-4c61-874e-c10d45291a8f" providerId="ADAL" clId="{C25F692B-24D5-4436-BA8C-779B0F7A409B}" dt="2022-11-08T11:36:53.590" v="247" actId="20577"/>
          <ac:spMkLst>
            <pc:docMk/>
            <pc:sldMk cId="3589858938" sldId="2147470989"/>
            <ac:spMk id="30" creationId="{00000000-0000-0000-0000-000000000000}"/>
          </ac:spMkLst>
        </pc:spChg>
      </pc:sldChg>
      <pc:sldChg chg="modSp mod">
        <pc:chgData name="Sahu, Amit" userId="56016cd5-6120-4c61-874e-c10d45291a8f" providerId="ADAL" clId="{C25F692B-24D5-4436-BA8C-779B0F7A409B}" dt="2022-11-08T12:04:49.698" v="313" actId="20577"/>
        <pc:sldMkLst>
          <pc:docMk/>
          <pc:sldMk cId="1683421116" sldId="2147470997"/>
        </pc:sldMkLst>
        <pc:spChg chg="mod">
          <ac:chgData name="Sahu, Amit" userId="56016cd5-6120-4c61-874e-c10d45291a8f" providerId="ADAL" clId="{C25F692B-24D5-4436-BA8C-779B0F7A409B}" dt="2022-11-08T06:51:39.759" v="155" actId="20577"/>
          <ac:spMkLst>
            <pc:docMk/>
            <pc:sldMk cId="1683421116" sldId="2147470997"/>
            <ac:spMk id="157" creationId="{00000000-0000-0000-0000-000000000000}"/>
          </ac:spMkLst>
        </pc:spChg>
        <pc:spChg chg="mod">
          <ac:chgData name="Sahu, Amit" userId="56016cd5-6120-4c61-874e-c10d45291a8f" providerId="ADAL" clId="{C25F692B-24D5-4436-BA8C-779B0F7A409B}" dt="2022-11-08T12:04:49.698" v="313" actId="20577"/>
          <ac:spMkLst>
            <pc:docMk/>
            <pc:sldMk cId="1683421116" sldId="2147470997"/>
            <ac:spMk id="168" creationId="{00000000-0000-0000-0000-000000000000}"/>
          </ac:spMkLst>
        </pc:spChg>
        <pc:spChg chg="mod">
          <ac:chgData name="Sahu, Amit" userId="56016cd5-6120-4c61-874e-c10d45291a8f" providerId="ADAL" clId="{C25F692B-24D5-4436-BA8C-779B0F7A409B}" dt="2022-11-08T12:04:33.791" v="284" actId="20577"/>
          <ac:spMkLst>
            <pc:docMk/>
            <pc:sldMk cId="1683421116" sldId="2147470997"/>
            <ac:spMk id="169" creationId="{00000000-0000-0000-0000-000000000000}"/>
          </ac:spMkLst>
        </pc:spChg>
      </pc:sldChg>
      <pc:sldChg chg="addCm">
        <pc:chgData name="Sahu, Amit" userId="56016cd5-6120-4c61-874e-c10d45291a8f" providerId="ADAL" clId="{C25F692B-24D5-4436-BA8C-779B0F7A409B}" dt="2022-11-08T06:49:47.047" v="133"/>
        <pc:sldMkLst>
          <pc:docMk/>
          <pc:sldMk cId="3052551894" sldId="2147470998"/>
        </pc:sldMkLst>
      </pc:sldChg>
      <pc:sldChg chg="modSp mod">
        <pc:chgData name="Sahu, Amit" userId="56016cd5-6120-4c61-874e-c10d45291a8f" providerId="ADAL" clId="{C25F692B-24D5-4436-BA8C-779B0F7A409B}" dt="2022-11-08T12:05:33.204" v="324" actId="20577"/>
        <pc:sldMkLst>
          <pc:docMk/>
          <pc:sldMk cId="47203298" sldId="2147470999"/>
        </pc:sldMkLst>
        <pc:spChg chg="mod">
          <ac:chgData name="Sahu, Amit" userId="56016cd5-6120-4c61-874e-c10d45291a8f" providerId="ADAL" clId="{C25F692B-24D5-4436-BA8C-779B0F7A409B}" dt="2022-11-08T12:05:33.204" v="324" actId="20577"/>
          <ac:spMkLst>
            <pc:docMk/>
            <pc:sldMk cId="47203298" sldId="2147470999"/>
            <ac:spMk id="3" creationId="{A8E3A6DF-D127-DAD0-E9F5-7F7A272E3D62}"/>
          </ac:spMkLst>
        </pc:spChg>
      </pc:sldChg>
      <pc:sldChg chg="add">
        <pc:chgData name="Sahu, Amit" userId="56016cd5-6120-4c61-874e-c10d45291a8f" providerId="ADAL" clId="{C25F692B-24D5-4436-BA8C-779B0F7A409B}" dt="2022-11-08T06:48:33.490" v="132"/>
        <pc:sldMkLst>
          <pc:docMk/>
          <pc:sldMk cId="2134344974" sldId="2147471000"/>
        </pc:sldMkLst>
      </pc:sldChg>
      <pc:sldChg chg="modSp add del">
        <pc:chgData name="Sahu, Amit" userId="56016cd5-6120-4c61-874e-c10d45291a8f" providerId="ADAL" clId="{C25F692B-24D5-4436-BA8C-779B0F7A409B}" dt="2022-11-08T11:28:20.565" v="173" actId="47"/>
        <pc:sldMkLst>
          <pc:docMk/>
          <pc:sldMk cId="703904951" sldId="2147471001"/>
        </pc:sldMkLst>
        <pc:graphicFrameChg chg="mod">
          <ac:chgData name="Sahu, Amit" userId="56016cd5-6120-4c61-874e-c10d45291a8f" providerId="ADAL" clId="{C25F692B-24D5-4436-BA8C-779B0F7A409B}" dt="2022-11-08T11:22:57.765" v="172"/>
          <ac:graphicFrameMkLst>
            <pc:docMk/>
            <pc:sldMk cId="703904951" sldId="2147471001"/>
            <ac:graphicFrameMk id="15" creationId="{DFD978F2-1FD3-4C11-9033-D098A6DBDBB1}"/>
          </ac:graphicFrameMkLst>
        </pc:graphicFrameChg>
      </pc:sldChg>
      <pc:sldMasterChg chg="modSp mod addSldLayout delSldLayout">
        <pc:chgData name="Sahu, Amit" userId="56016cd5-6120-4c61-874e-c10d45291a8f" providerId="ADAL" clId="{C25F692B-24D5-4436-BA8C-779B0F7A409B}" dt="2022-11-08T11:28:20.565" v="173" actId="47"/>
        <pc:sldMasterMkLst>
          <pc:docMk/>
          <pc:sldMasterMk cId="462610121" sldId="2147483752"/>
        </pc:sldMasterMkLst>
        <pc:picChg chg="mod">
          <ac:chgData name="Sahu, Amit" userId="56016cd5-6120-4c61-874e-c10d45291a8f" providerId="ADAL" clId="{C25F692B-24D5-4436-BA8C-779B0F7A409B}" dt="2022-11-08T07:00:56.075" v="160" actId="14100"/>
          <ac:picMkLst>
            <pc:docMk/>
            <pc:sldMasterMk cId="462610121" sldId="2147483752"/>
            <ac:picMk id="5" creationId="{76F7E5A6-D36B-4F20-91F5-ECB4B5158E19}"/>
          </ac:picMkLst>
        </pc:picChg>
        <pc:picChg chg="mod">
          <ac:chgData name="Sahu, Amit" userId="56016cd5-6120-4c61-874e-c10d45291a8f" providerId="ADAL" clId="{C25F692B-24D5-4436-BA8C-779B0F7A409B}" dt="2022-11-08T07:00:55.697" v="159" actId="14100"/>
          <ac:picMkLst>
            <pc:docMk/>
            <pc:sldMasterMk cId="462610121" sldId="2147483752"/>
            <ac:picMk id="12" creationId="{9ADA2DF0-B1B9-4F85-86AE-86D2675C1496}"/>
          </ac:picMkLst>
        </pc:picChg>
        <pc:sldLayoutChg chg="add del">
          <pc:chgData name="Sahu, Amit" userId="56016cd5-6120-4c61-874e-c10d45291a8f" providerId="ADAL" clId="{C25F692B-24D5-4436-BA8C-779B0F7A409B}" dt="2022-11-08T11:28:20.565" v="173" actId="47"/>
          <pc:sldLayoutMkLst>
            <pc:docMk/>
            <pc:sldMasterMk cId="462610121" sldId="2147483752"/>
            <pc:sldLayoutMk cId="3701765911" sldId="2147483762"/>
          </pc:sldLayoutMkLst>
        </pc:sldLayoutChg>
      </pc:sldMasterChg>
    </pc:docChg>
  </pc:docChgLst>
  <pc:docChgLst>
    <pc:chgData name="Tarun Verma1" userId="S::tv00896919_techmahindra.com#ext#@dsmsinochem.onmicrosoft.com::a6d3db4f-81d2-478d-8c15-2bfdc080e0b7" providerId="AD" clId="Web-{F6EDB697-1E3B-0C75-72DA-48A6AFBAE934}"/>
    <pc:docChg chg="modSld">
      <pc:chgData name="Tarun Verma1" userId="S::tv00896919_techmahindra.com#ext#@dsmsinochem.onmicrosoft.com::a6d3db4f-81d2-478d-8c15-2bfdc080e0b7" providerId="AD" clId="Web-{F6EDB697-1E3B-0C75-72DA-48A6AFBAE934}" dt="2022-11-10T05:59:03.253" v="55"/>
      <pc:docMkLst>
        <pc:docMk/>
      </pc:docMkLst>
      <pc:sldChg chg="modSp">
        <pc:chgData name="Tarun Verma1" userId="S::tv00896919_techmahindra.com#ext#@dsmsinochem.onmicrosoft.com::a6d3db4f-81d2-478d-8c15-2bfdc080e0b7" providerId="AD" clId="Web-{F6EDB697-1E3B-0C75-72DA-48A6AFBAE934}" dt="2022-11-10T05:59:03.253" v="55"/>
        <pc:sldMkLst>
          <pc:docMk/>
          <pc:sldMk cId="3052551894" sldId="2147470998"/>
        </pc:sldMkLst>
        <pc:graphicFrameChg chg="mod modGraphic">
          <ac:chgData name="Tarun Verma1" userId="S::tv00896919_techmahindra.com#ext#@dsmsinochem.onmicrosoft.com::a6d3db4f-81d2-478d-8c15-2bfdc080e0b7" providerId="AD" clId="Web-{F6EDB697-1E3B-0C75-72DA-48A6AFBAE934}" dt="2022-11-10T05:59:03.253" v="55"/>
          <ac:graphicFrameMkLst>
            <pc:docMk/>
            <pc:sldMk cId="3052551894" sldId="2147470998"/>
            <ac:graphicFrameMk id="3" creationId="{B7976285-F875-DD36-EC1D-8427E4B98964}"/>
          </ac:graphicFrameMkLst>
        </pc:graphicFrameChg>
      </pc:sldChg>
    </pc:docChg>
  </pc:docChgLst>
  <pc:docChgLst>
    <pc:chgData name="Santosh Goswami" userId="S::santosh.goswami_techmahindra.com#ext#@dsmsinochem.onmicrosoft.com::2d7a490c-5699-4686-b7f5-e3895a0e240f" providerId="AD" clId="Web-{D2DF262A-F6D1-2496-97F7-284F0392F213}"/>
    <pc:docChg chg="modSld">
      <pc:chgData name="Santosh Goswami" userId="S::santosh.goswami_techmahindra.com#ext#@dsmsinochem.onmicrosoft.com::2d7a490c-5699-4686-b7f5-e3895a0e240f" providerId="AD" clId="Web-{D2DF262A-F6D1-2496-97F7-284F0392F213}" dt="2022-11-08T05:47:36.198" v="99" actId="20577"/>
      <pc:docMkLst>
        <pc:docMk/>
      </pc:docMkLst>
      <pc:sldChg chg="addSp modSp">
        <pc:chgData name="Santosh Goswami" userId="S::santosh.goswami_techmahindra.com#ext#@dsmsinochem.onmicrosoft.com::2d7a490c-5699-4686-b7f5-e3895a0e240f" providerId="AD" clId="Web-{D2DF262A-F6D1-2496-97F7-284F0392F213}" dt="2022-11-08T04:43:37.001" v="24" actId="20577"/>
        <pc:sldMkLst>
          <pc:docMk/>
          <pc:sldMk cId="848965416" sldId="2147470981"/>
        </pc:sldMkLst>
        <pc:spChg chg="add mod">
          <ac:chgData name="Santosh Goswami" userId="S::santosh.goswami_techmahindra.com#ext#@dsmsinochem.onmicrosoft.com::2d7a490c-5699-4686-b7f5-e3895a0e240f" providerId="AD" clId="Web-{D2DF262A-F6D1-2496-97F7-284F0392F213}" dt="2022-11-08T04:43:37.001" v="24" actId="20577"/>
          <ac:spMkLst>
            <pc:docMk/>
            <pc:sldMk cId="848965416" sldId="2147470981"/>
            <ac:spMk id="2" creationId="{6041B5CC-3A05-A34B-8717-25A3C33FDB0D}"/>
          </ac:spMkLst>
        </pc:spChg>
        <pc:spChg chg="mod">
          <ac:chgData name="Santosh Goswami" userId="S::santosh.goswami_techmahindra.com#ext#@dsmsinochem.onmicrosoft.com::2d7a490c-5699-4686-b7f5-e3895a0e240f" providerId="AD" clId="Web-{D2DF262A-F6D1-2496-97F7-284F0392F213}" dt="2022-11-08T04:42:31.404" v="5" actId="20577"/>
          <ac:spMkLst>
            <pc:docMk/>
            <pc:sldMk cId="848965416" sldId="2147470981"/>
            <ac:spMk id="33" creationId="{00000000-0000-0000-0000-000000000000}"/>
          </ac:spMkLst>
        </pc:spChg>
      </pc:sldChg>
      <pc:sldChg chg="modSp">
        <pc:chgData name="Santosh Goswami" userId="S::santosh.goswami_techmahindra.com#ext#@dsmsinochem.onmicrosoft.com::2d7a490c-5699-4686-b7f5-e3895a0e240f" providerId="AD" clId="Web-{D2DF262A-F6D1-2496-97F7-284F0392F213}" dt="2022-11-08T05:47:36.198" v="99" actId="20577"/>
        <pc:sldMkLst>
          <pc:docMk/>
          <pc:sldMk cId="1683421116" sldId="2147470997"/>
        </pc:sldMkLst>
        <pc:spChg chg="mod">
          <ac:chgData name="Santosh Goswami" userId="S::santosh.goswami_techmahindra.com#ext#@dsmsinochem.onmicrosoft.com::2d7a490c-5699-4686-b7f5-e3895a0e240f" providerId="AD" clId="Web-{D2DF262A-F6D1-2496-97F7-284F0392F213}" dt="2022-11-08T05:37:15.772" v="35" actId="20577"/>
          <ac:spMkLst>
            <pc:docMk/>
            <pc:sldMk cId="1683421116" sldId="2147470997"/>
            <ac:spMk id="74" creationId="{00000000-0000-0000-0000-000000000000}"/>
          </ac:spMkLst>
        </pc:spChg>
        <pc:spChg chg="mod">
          <ac:chgData name="Santosh Goswami" userId="S::santosh.goswami_techmahindra.com#ext#@dsmsinochem.onmicrosoft.com::2d7a490c-5699-4686-b7f5-e3895a0e240f" providerId="AD" clId="Web-{D2DF262A-F6D1-2496-97F7-284F0392F213}" dt="2022-11-08T05:37:48.804" v="37" actId="20577"/>
          <ac:spMkLst>
            <pc:docMk/>
            <pc:sldMk cId="1683421116" sldId="2147470997"/>
            <ac:spMk id="76" creationId="{00000000-0000-0000-0000-000000000000}"/>
          </ac:spMkLst>
        </pc:spChg>
        <pc:spChg chg="mod">
          <ac:chgData name="Santosh Goswami" userId="S::santosh.goswami_techmahindra.com#ext#@dsmsinochem.onmicrosoft.com::2d7a490c-5699-4686-b7f5-e3895a0e240f" providerId="AD" clId="Web-{D2DF262A-F6D1-2496-97F7-284F0392F213}" dt="2022-11-08T05:25:55.640" v="26" actId="20577"/>
          <ac:spMkLst>
            <pc:docMk/>
            <pc:sldMk cId="1683421116" sldId="2147470997"/>
            <ac:spMk id="85" creationId="{00000000-0000-0000-0000-000000000000}"/>
          </ac:spMkLst>
        </pc:spChg>
        <pc:spChg chg="mod">
          <ac:chgData name="Santosh Goswami" userId="S::santosh.goswami_techmahindra.com#ext#@dsmsinochem.onmicrosoft.com::2d7a490c-5699-4686-b7f5-e3895a0e240f" providerId="AD" clId="Web-{D2DF262A-F6D1-2496-97F7-284F0392F213}" dt="2022-11-08T05:26:05.547" v="28" actId="20577"/>
          <ac:spMkLst>
            <pc:docMk/>
            <pc:sldMk cId="1683421116" sldId="2147470997"/>
            <ac:spMk id="108" creationId="{00000000-0000-0000-0000-000000000000}"/>
          </ac:spMkLst>
        </pc:spChg>
        <pc:spChg chg="mod">
          <ac:chgData name="Santosh Goswami" userId="S::santosh.goswami_techmahindra.com#ext#@dsmsinochem.onmicrosoft.com::2d7a490c-5699-4686-b7f5-e3895a0e240f" providerId="AD" clId="Web-{D2DF262A-F6D1-2496-97F7-284F0392F213}" dt="2022-11-08T05:36:42.474" v="33" actId="20577"/>
          <ac:spMkLst>
            <pc:docMk/>
            <pc:sldMk cId="1683421116" sldId="2147470997"/>
            <ac:spMk id="114" creationId="{00000000-0000-0000-0000-000000000000}"/>
          </ac:spMkLst>
        </pc:spChg>
        <pc:spChg chg="mod">
          <ac:chgData name="Santosh Goswami" userId="S::santosh.goswami_techmahindra.com#ext#@dsmsinochem.onmicrosoft.com::2d7a490c-5699-4686-b7f5-e3895a0e240f" providerId="AD" clId="Web-{D2DF262A-F6D1-2496-97F7-284F0392F213}" dt="2022-11-08T05:38:54.118" v="39" actId="20577"/>
          <ac:spMkLst>
            <pc:docMk/>
            <pc:sldMk cId="1683421116" sldId="2147470997"/>
            <ac:spMk id="121" creationId="{00000000-0000-0000-0000-000000000000}"/>
          </ac:spMkLst>
        </pc:spChg>
        <pc:spChg chg="mod">
          <ac:chgData name="Santosh Goswami" userId="S::santosh.goswami_techmahindra.com#ext#@dsmsinochem.onmicrosoft.com::2d7a490c-5699-4686-b7f5-e3895a0e240f" providerId="AD" clId="Web-{D2DF262A-F6D1-2496-97F7-284F0392F213}" dt="2022-11-08T05:30:39.243" v="31" actId="20577"/>
          <ac:spMkLst>
            <pc:docMk/>
            <pc:sldMk cId="1683421116" sldId="2147470997"/>
            <ac:spMk id="126" creationId="{00000000-0000-0000-0000-000000000000}"/>
          </ac:spMkLst>
        </pc:spChg>
        <pc:spChg chg="mod">
          <ac:chgData name="Santosh Goswami" userId="S::santosh.goswami_techmahindra.com#ext#@dsmsinochem.onmicrosoft.com::2d7a490c-5699-4686-b7f5-e3895a0e240f" providerId="AD" clId="Web-{D2DF262A-F6D1-2496-97F7-284F0392F213}" dt="2022-11-08T05:41:19.967" v="52" actId="20577"/>
          <ac:spMkLst>
            <pc:docMk/>
            <pc:sldMk cId="1683421116" sldId="2147470997"/>
            <ac:spMk id="157" creationId="{00000000-0000-0000-0000-000000000000}"/>
          </ac:spMkLst>
        </pc:spChg>
        <pc:spChg chg="mod">
          <ac:chgData name="Santosh Goswami" userId="S::santosh.goswami_techmahindra.com#ext#@dsmsinochem.onmicrosoft.com::2d7a490c-5699-4686-b7f5-e3895a0e240f" providerId="AD" clId="Web-{D2DF262A-F6D1-2496-97F7-284F0392F213}" dt="2022-11-08T05:45:34.897" v="74" actId="20577"/>
          <ac:spMkLst>
            <pc:docMk/>
            <pc:sldMk cId="1683421116" sldId="2147470997"/>
            <ac:spMk id="159" creationId="{00000000-0000-0000-0000-000000000000}"/>
          </ac:spMkLst>
        </pc:spChg>
        <pc:spChg chg="mod">
          <ac:chgData name="Santosh Goswami" userId="S::santosh.goswami_techmahindra.com#ext#@dsmsinochem.onmicrosoft.com::2d7a490c-5699-4686-b7f5-e3895a0e240f" providerId="AD" clId="Web-{D2DF262A-F6D1-2496-97F7-284F0392F213}" dt="2022-11-08T05:40:09.512" v="44" actId="20577"/>
          <ac:spMkLst>
            <pc:docMk/>
            <pc:sldMk cId="1683421116" sldId="2147470997"/>
            <ac:spMk id="161" creationId="{00000000-0000-0000-0000-000000000000}"/>
          </ac:spMkLst>
        </pc:spChg>
        <pc:spChg chg="mod">
          <ac:chgData name="Santosh Goswami" userId="S::santosh.goswami_techmahindra.com#ext#@dsmsinochem.onmicrosoft.com::2d7a490c-5699-4686-b7f5-e3895a0e240f" providerId="AD" clId="Web-{D2DF262A-F6D1-2496-97F7-284F0392F213}" dt="2022-11-08T05:43:51.566" v="63" actId="20577"/>
          <ac:spMkLst>
            <pc:docMk/>
            <pc:sldMk cId="1683421116" sldId="2147470997"/>
            <ac:spMk id="162" creationId="{00000000-0000-0000-0000-000000000000}"/>
          </ac:spMkLst>
        </pc:spChg>
        <pc:spChg chg="mod">
          <ac:chgData name="Santosh Goswami" userId="S::santosh.goswami_techmahindra.com#ext#@dsmsinochem.onmicrosoft.com::2d7a490c-5699-4686-b7f5-e3895a0e240f" providerId="AD" clId="Web-{D2DF262A-F6D1-2496-97F7-284F0392F213}" dt="2022-11-08T05:44:00.128" v="71" actId="20577"/>
          <ac:spMkLst>
            <pc:docMk/>
            <pc:sldMk cId="1683421116" sldId="2147470997"/>
            <ac:spMk id="163" creationId="{00000000-0000-0000-0000-000000000000}"/>
          </ac:spMkLst>
        </pc:spChg>
        <pc:spChg chg="mod">
          <ac:chgData name="Santosh Goswami" userId="S::santosh.goswami_techmahindra.com#ext#@dsmsinochem.onmicrosoft.com::2d7a490c-5699-4686-b7f5-e3895a0e240f" providerId="AD" clId="Web-{D2DF262A-F6D1-2496-97F7-284F0392F213}" dt="2022-11-08T05:42:26.735" v="56" actId="20577"/>
          <ac:spMkLst>
            <pc:docMk/>
            <pc:sldMk cId="1683421116" sldId="2147470997"/>
            <ac:spMk id="166" creationId="{00000000-0000-0000-0000-000000000000}"/>
          </ac:spMkLst>
        </pc:spChg>
        <pc:spChg chg="mod">
          <ac:chgData name="Santosh Goswami" userId="S::santosh.goswami_techmahindra.com#ext#@dsmsinochem.onmicrosoft.com::2d7a490c-5699-4686-b7f5-e3895a0e240f" providerId="AD" clId="Web-{D2DF262A-F6D1-2496-97F7-284F0392F213}" dt="2022-11-08T05:46:14.961" v="87" actId="20577"/>
          <ac:spMkLst>
            <pc:docMk/>
            <pc:sldMk cId="1683421116" sldId="2147470997"/>
            <ac:spMk id="167" creationId="{00000000-0000-0000-0000-000000000000}"/>
          </ac:spMkLst>
        </pc:spChg>
        <pc:spChg chg="mod">
          <ac:chgData name="Santosh Goswami" userId="S::santosh.goswami_techmahindra.com#ext#@dsmsinochem.onmicrosoft.com::2d7a490c-5699-4686-b7f5-e3895a0e240f" providerId="AD" clId="Web-{D2DF262A-F6D1-2496-97F7-284F0392F213}" dt="2022-11-08T05:47:36.198" v="99" actId="20577"/>
          <ac:spMkLst>
            <pc:docMk/>
            <pc:sldMk cId="1683421116" sldId="2147470997"/>
            <ac:spMk id="169" creationId="{00000000-0000-0000-0000-000000000000}"/>
          </ac:spMkLst>
        </pc:spChg>
      </pc:sldChg>
    </pc:docChg>
  </pc:docChgLst>
  <pc:docChgLst>
    <pc:chgData name="Santosh Goswami" userId="S::santosh.goswami_techmahindra.com#ext#@dsmsinochem.onmicrosoft.com::2d7a490c-5699-4686-b7f5-e3895a0e240f" providerId="AD" clId="Web-{F8581EDB-DAD7-CF11-1364-C0375E0B2332}"/>
    <pc:docChg chg="modSld">
      <pc:chgData name="Santosh Goswami" userId="S::santosh.goswami_techmahindra.com#ext#@dsmsinochem.onmicrosoft.com::2d7a490c-5699-4686-b7f5-e3895a0e240f" providerId="AD" clId="Web-{F8581EDB-DAD7-CF11-1364-C0375E0B2332}" dt="2022-11-07T12:07:38.239" v="0" actId="1076"/>
      <pc:docMkLst>
        <pc:docMk/>
      </pc:docMkLst>
      <pc:sldChg chg="modSp">
        <pc:chgData name="Santosh Goswami" userId="S::santosh.goswami_techmahindra.com#ext#@dsmsinochem.onmicrosoft.com::2d7a490c-5699-4686-b7f5-e3895a0e240f" providerId="AD" clId="Web-{F8581EDB-DAD7-CF11-1364-C0375E0B2332}" dt="2022-11-07T12:07:38.239" v="0" actId="1076"/>
        <pc:sldMkLst>
          <pc:docMk/>
          <pc:sldMk cId="3471970282" sldId="2147470983"/>
        </pc:sldMkLst>
        <pc:spChg chg="mod">
          <ac:chgData name="Santosh Goswami" userId="S::santosh.goswami_techmahindra.com#ext#@dsmsinochem.onmicrosoft.com::2d7a490c-5699-4686-b7f5-e3895a0e240f" providerId="AD" clId="Web-{F8581EDB-DAD7-CF11-1364-C0375E0B2332}" dt="2022-11-07T12:07:38.239" v="0" actId="1076"/>
          <ac:spMkLst>
            <pc:docMk/>
            <pc:sldMk cId="3471970282" sldId="2147470983"/>
            <ac:spMk id="140" creationId="{57BFDF7E-9E9F-4ADE-AE6E-50A7E87A27A8}"/>
          </ac:spMkLst>
        </pc:spChg>
      </pc:sldChg>
    </pc:docChg>
  </pc:docChgLst>
  <pc:docChgLst>
    <pc:chgData name="Santosh Goswami" userId="S::santosh.goswami_techmahindra.com#ext#@dsmsinochem.onmicrosoft.com::2d7a490c-5699-4686-b7f5-e3895a0e240f" providerId="AD" clId="Web-{89440FAD-2E9C-C2C7-350F-2761617009B3}"/>
    <pc:docChg chg="modSld">
      <pc:chgData name="Santosh Goswami" userId="S::santosh.goswami_techmahindra.com#ext#@dsmsinochem.onmicrosoft.com::2d7a490c-5699-4686-b7f5-e3895a0e240f" providerId="AD" clId="Web-{89440FAD-2E9C-C2C7-350F-2761617009B3}" dt="2022-11-10T11:25:18.016" v="1" actId="20577"/>
      <pc:docMkLst>
        <pc:docMk/>
      </pc:docMkLst>
      <pc:sldChg chg="modSp">
        <pc:chgData name="Santosh Goswami" userId="S::santosh.goswami_techmahindra.com#ext#@dsmsinochem.onmicrosoft.com::2d7a490c-5699-4686-b7f5-e3895a0e240f" providerId="AD" clId="Web-{89440FAD-2E9C-C2C7-350F-2761617009B3}" dt="2022-11-10T11:25:18.016" v="1" actId="20577"/>
        <pc:sldMkLst>
          <pc:docMk/>
          <pc:sldMk cId="848767281" sldId="2147471004"/>
        </pc:sldMkLst>
        <pc:spChg chg="mod">
          <ac:chgData name="Santosh Goswami" userId="S::santosh.goswami_techmahindra.com#ext#@dsmsinochem.onmicrosoft.com::2d7a490c-5699-4686-b7f5-e3895a0e240f" providerId="AD" clId="Web-{89440FAD-2E9C-C2C7-350F-2761617009B3}" dt="2022-11-10T11:25:18.016" v="1" actId="20577"/>
          <ac:spMkLst>
            <pc:docMk/>
            <pc:sldMk cId="848767281" sldId="2147471004"/>
            <ac:spMk id="5" creationId="{5BAB1720-6693-4607-A052-B49EC1D02AD2}"/>
          </ac:spMkLst>
        </pc:spChg>
      </pc:sld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D:\Prabhu%20Ramu\Projects\Centrient%20Pharmaceuticals\Ticket%20Analysis\Copy%20of%20ATF2_SNOW%20ORCA%20-%20Centrient%20(LM)2022-07-05-07-13-26.xlsx" TargetMode="External"/><Relationship Id="rId4" Type="http://schemas.openxmlformats.org/officeDocument/2006/relationships/themeOverride" Target="../theme/themeOverride1.xm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D:\Prabhu%20Ramu\Projects\Centrient%20Pharmaceuticals\Ticket%20Analysis\Copy%20of%20ATF2_SNOW%20ORCA%20-%20Centrient%20(LM)2022-07-05-07-13-26.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'Ticket Analysis'!$A$56:$A$65</cx:f>
        <cx:lvl ptCount="10">
          <cx:pt idx="0">Simple Diagnostic Agent Missing</cx:pt>
          <cx:pt idx="1">Memory Issue</cx:pt>
          <cx:pt idx="2">AD Event</cx:pt>
          <cx:pt idx="3">AD Issue</cx:pt>
          <cx:pt idx="4">Not Reachable</cx:pt>
          <cx:pt idx="5">Avaliablity issue</cx:pt>
          <cx:pt idx="6">Database Unavailable</cx:pt>
          <cx:pt idx="7">Errors in ABAP System Log</cx:pt>
          <cx:pt idx="8">ABAP Instance not available</cx:pt>
          <cx:pt idx="9">Agent Lost</cx:pt>
        </cx:lvl>
      </cx:strDim>
      <cx:numDim type="size">
        <cx:f>'Ticket Analysis'!$C$56:$C$65</cx:f>
        <cx:lvl ptCount="10" formatCode="0%">
          <cx:pt idx="0">0.78422355854262471</cx:pt>
          <cx:pt idx="1">0.060134418111071807</cx:pt>
          <cx:pt idx="2">0.035019455252918288</cx:pt>
          <cx:pt idx="3">0.025468694729395117</cx:pt>
          <cx:pt idx="4">0.022638839759462327</cx:pt>
          <cx:pt idx="5">0.01556420233463035</cx:pt>
          <cx:pt idx="6">0.011319419879731164</cx:pt>
          <cx:pt idx="7">0.007428369296073576</cx:pt>
          <cx:pt idx="8">0.007428369296073576</cx:pt>
          <cx:pt idx="9">0.0063671736823487793</cx:pt>
        </cx:lvl>
      </cx:numDim>
    </cx:data>
  </cx:chartData>
  <cx:chart>
    <cx:title pos="t" align="ctr" overlay="0">
      <cx:tx>
        <cx:txData>
          <cx:v>Incidents - Event Trigger</cx:v>
        </cx:txData>
      </cx:tx>
      <cx:txPr>
        <a:bodyPr rot="0" spcFirstLastPara="1" vertOverflow="ellipsis" vert="horz" wrap="square" lIns="38100" tIns="19050" rIns="38100" bIns="19050" anchor="ctr" anchorCtr="1" compatLnSpc="0"/>
        <a:lstStyle/>
        <a:p>
          <a:pPr algn="ctr" rtl="0">
            <a:defRPr sz="1800" b="1" i="0" u="none" strike="noStrike" kern="1200" baseline="0">
              <a:solidFill>
                <a:sysClr val="windowText" lastClr="000000">
                  <a:lumMod val="75000"/>
                  <a:lumOff val="25000"/>
                </a:sysClr>
              </a:solidFill>
              <a:latin typeface="+mn-lt"/>
              <a:ea typeface="+mn-ea"/>
              <a:cs typeface="+mn-cs"/>
            </a:defRPr>
          </a:pPr>
          <a:r>
            <a:rPr kumimoji="0" lang="en-US" sz="1800" b="1" i="0" u="none" strike="noStrike" kern="1200" cap="none" spc="0" normalizeH="0" baseline="0" noProof="0">
              <a:ln>
                <a:noFill/>
              </a:ln>
              <a:solidFill>
                <a:sysClr val="windowText" lastClr="000000">
                  <a:lumMod val="75000"/>
                  <a:lumOff val="25000"/>
                </a:sysClr>
              </a:solidFill>
              <a:effectLst/>
              <a:uLnTx/>
              <a:uFillTx/>
              <a:latin typeface="Calibri" panose="020F0502020204030204"/>
            </a:rPr>
            <a:t>Incidents - Event Trigger</a:t>
          </a:r>
        </a:p>
      </cx:txPr>
    </cx:title>
    <cx:plotArea>
      <cx:plotAreaRegion>
        <cx:series layoutId="treemap" uniqueId="{82D0B46A-D52C-4890-9ADC-276F577329F2}">
          <cx:dataLabels pos="ctr">
            <cx:visibility seriesName="0" categoryName="0" value="1"/>
            <cx:separator>, </cx:separator>
          </cx:dataLabels>
          <cx:dataId val="0"/>
          <cx:layoutPr>
            <cx:parentLabelLayout val="overlapping"/>
          </cx:layoutPr>
        </cx:series>
      </cx:plotAreaRegion>
    </cx:plotArea>
    <cx:legend pos="r" align="ctr" overlay="0">
      <cx:txPr>
        <a:bodyPr spcFirstLastPara="1" vertOverflow="ellipsis" horzOverflow="overflow" wrap="square" lIns="0" tIns="0" rIns="0" bIns="0" anchor="ctr" anchorCtr="1"/>
        <a:lstStyle/>
        <a:p>
          <a:pPr algn="ctr" rtl="0">
            <a:defRPr/>
          </a:pPr>
          <a:endParaRPr lang="en-US" sz="900" b="0" i="0" u="none" strike="noStrike" baseline="0">
            <a:solidFill>
              <a:sysClr val="windowText" lastClr="000000">
                <a:lumMod val="50000"/>
                <a:lumOff val="50000"/>
              </a:sysClr>
            </a:solidFill>
            <a:latin typeface="Calibri" panose="020F0502020204030204"/>
          </a:endParaRPr>
        </a:p>
      </cx:txPr>
    </cx:legend>
  </cx:chart>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'Ticket Analysis'!$A$77:$A$86</cx:f>
        <cx:lvl ptCount="10">
          <cx:pt idx="0">SAP issue</cx:pt>
          <cx:pt idx="1">Workplace </cx:pt>
          <cx:pt idx="2">Monitoring</cx:pt>
          <cx:pt idx="3">Failed Backup</cx:pt>
          <cx:pt idx="4">Password reset</cx:pt>
          <cx:pt idx="5">AD issue</cx:pt>
          <cx:pt idx="6">SAP AVAILABILITY </cx:pt>
          <cx:pt idx="7">Backup failed</cx:pt>
          <cx:pt idx="8">AD Event</cx:pt>
          <cx:pt idx="9">Server access issue</cx:pt>
        </cx:lvl>
      </cx:strDim>
      <cx:numDim type="size">
        <cx:f>'Ticket Analysis'!$C$77:$C$86</cx:f>
        <cx:lvl ptCount="10" formatCode="0%">
          <cx:pt idx="0">0.52813852813852813</cx:pt>
          <cx:pt idx="1">0.19480519480519481</cx:pt>
          <cx:pt idx="2">0.086580086580086577</cx:pt>
          <cx:pt idx="3">0.034632034632034632</cx:pt>
          <cx:pt idx="4">0.030303030303030304</cx:pt>
          <cx:pt idx="5">0.021645021645021644</cx:pt>
          <cx:pt idx="6">0.017316017316017316</cx:pt>
          <cx:pt idx="7">0.017316017316017316</cx:pt>
          <cx:pt idx="8">0.017316017316017316</cx:pt>
          <cx:pt idx="9">0.008658008658008658</cx:pt>
        </cx:lvl>
      </cx:numDim>
    </cx:data>
  </cx:chartData>
  <cx:chart>
    <cx:title pos="t" align="ctr" overlay="0">
      <cx:tx>
        <cx:txData>
          <cx:v>Incident Tickets</cx:v>
        </cx:txData>
      </cx:tx>
      <cx:txPr>
        <a:bodyPr spcFirstLastPara="1" vertOverflow="ellipsis" horzOverflow="overflow" wrap="square" lIns="0" tIns="0" rIns="0" bIns="0" anchor="ctr" anchorCtr="1"/>
        <a:lstStyle/>
        <a:p>
          <a:pPr algn="ctr" rtl="0">
            <a:defRPr/>
          </a:pPr>
          <a:r>
            <a:rPr lang="en-US" sz="1800" b="1" i="0" u="none" strike="noStrike" baseline="0">
              <a:solidFill>
                <a:sysClr val="windowText" lastClr="000000">
                  <a:lumMod val="75000"/>
                  <a:lumOff val="25000"/>
                </a:sysClr>
              </a:solidFill>
              <a:latin typeface="Calibri" panose="020F0502020204030204"/>
            </a:rPr>
            <a:t>Incident Tickets</a:t>
          </a:r>
        </a:p>
      </cx:txPr>
    </cx:title>
    <cx:plotArea>
      <cx:plotAreaRegion>
        <cx:series layoutId="treemap" uniqueId="{1D2AEE79-44F8-472F-86DC-84EE78FA6FA3}">
          <cx:dataLabels>
            <cx:visibility seriesName="0" categoryName="0" value="1"/>
            <cx:separator>, </cx:separator>
          </cx:dataLabels>
          <cx:dataId val="0"/>
          <cx:layoutPr/>
        </cx:series>
      </cx:plotAreaRegion>
    </cx:plotArea>
    <cx:legend pos="r"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11">
  <cs:axisTitle>
    <cs:lnRef idx="0"/>
    <cs:fillRef idx="0"/>
    <cs:effectRef idx="0"/>
    <cs:fontRef idx="minor">
      <a:schemeClr val="dk1">
        <a:lumMod val="75000"/>
        <a:lumOff val="25000"/>
      </a:schemeClr>
    </cs:fontRef>
    <cs:spPr>
      <a:solidFill>
        <a:schemeClr val="bg1">
          <a:lumMod val="65000"/>
        </a:schemeClr>
      </a:solidFill>
      <a:ln>
        <a:solidFill>
          <a:schemeClr val="bg1"/>
        </a:solidFill>
      </a:ln>
    </cs:spPr>
    <cs:defRPr sz="1197"/>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cs:chartArea>
  <cs:dataLabel>
    <cs:lnRef idx="0"/>
    <cs:fillRef idx="0"/>
    <cs:effectRef idx="0"/>
    <cs:fontRef idx="minor">
      <a:schemeClr val="lt1"/>
    </cs:fontRef>
    <cs:defRPr sz="1197"/>
  </cs:dataLabel>
  <cs:dataLabelCallout>
    <cs:lnRef idx="0"/>
    <cs:fillRef idx="0"/>
    <cs:effectRef idx="0"/>
    <cs:fontRef idx="minor">
      <a:schemeClr val="lt1"/>
    </cs:fontRef>
    <cs:spPr>
      <a:solidFill>
        <a:schemeClr val="dk1">
          <a:lumMod val="65000"/>
          <a:lumOff val="35000"/>
          <a:alpha val="75000"/>
        </a:schemeClr>
      </a:solidFill>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ln>
        <a:solidFill>
          <a:schemeClr val="lt1"/>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1197"/>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22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1197"/>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1197"/>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411">
  <cs:axisTitle>
    <cs:lnRef idx="0"/>
    <cs:fillRef idx="0"/>
    <cs:effectRef idx="0"/>
    <cs:fontRef idx="minor">
      <a:schemeClr val="dk1">
        <a:lumMod val="75000"/>
        <a:lumOff val="25000"/>
      </a:schemeClr>
    </cs:fontRef>
    <cs:spPr>
      <a:solidFill>
        <a:schemeClr val="bg1">
          <a:lumMod val="65000"/>
        </a:schemeClr>
      </a:solidFill>
      <a:ln>
        <a:solidFill>
          <a:schemeClr val="bg1"/>
        </a:solidFill>
      </a:ln>
    </cs:spPr>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lt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ln>
        <a:solidFill>
          <a:schemeClr val="lt1"/>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F312A2-45D2-4515-A52D-2B7BDDA6F07C}"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21B6BE5-26AE-4199-9B85-D59E874C2B03}">
      <dgm:prSet phldrT="[Text]"/>
      <dgm:spPr/>
      <dgm:t>
        <a:bodyPr/>
        <a:lstStyle/>
        <a:p>
          <a:pPr>
            <a:buFont typeface="+mj-lt"/>
            <a:buNone/>
          </a:pPr>
          <a:r>
            <a:rPr lang="en-IN" b="1" dirty="0"/>
            <a:t>Application Services </a:t>
          </a:r>
          <a:endParaRPr lang="en-US" dirty="0"/>
        </a:p>
      </dgm:t>
    </dgm:pt>
    <dgm:pt modelId="{065EF465-00D4-4663-A5AC-C1BE1AE6EB59}" type="parTrans" cxnId="{0D3FEF7F-71D8-46DE-9C2D-829CB841A4B1}">
      <dgm:prSet/>
      <dgm:spPr/>
      <dgm:t>
        <a:bodyPr/>
        <a:lstStyle/>
        <a:p>
          <a:endParaRPr lang="en-US"/>
        </a:p>
      </dgm:t>
    </dgm:pt>
    <dgm:pt modelId="{2FA48DD9-358A-44E9-91FD-85199B5CB29A}" type="sibTrans" cxnId="{0D3FEF7F-71D8-46DE-9C2D-829CB841A4B1}">
      <dgm:prSet/>
      <dgm:spPr/>
      <dgm:t>
        <a:bodyPr/>
        <a:lstStyle/>
        <a:p>
          <a:endParaRPr lang="en-US"/>
        </a:p>
      </dgm:t>
    </dgm:pt>
    <dgm:pt modelId="{49945CBA-EE9E-48B2-B124-9D6CB0C90F33}">
      <dgm:prSet phldrT="[Text]"/>
      <dgm:spPr/>
      <dgm:t>
        <a:bodyPr/>
        <a:lstStyle/>
        <a:p>
          <a:pPr>
            <a:buFont typeface="+mj-lt"/>
            <a:buNone/>
          </a:pPr>
          <a:r>
            <a:rPr lang="en-IN" b="1" dirty="0"/>
            <a:t>Network services</a:t>
          </a:r>
          <a:endParaRPr lang="en-US" dirty="0"/>
        </a:p>
      </dgm:t>
    </dgm:pt>
    <dgm:pt modelId="{4C7FB443-D5E5-4ABB-8FD7-318B49909B77}" type="parTrans" cxnId="{4A091BBC-1A9D-41CA-B7CD-AD8E5E42EA3D}">
      <dgm:prSet/>
      <dgm:spPr/>
      <dgm:t>
        <a:bodyPr/>
        <a:lstStyle/>
        <a:p>
          <a:endParaRPr lang="en-US"/>
        </a:p>
      </dgm:t>
    </dgm:pt>
    <dgm:pt modelId="{BF124155-59E6-4B32-B729-9A01ED9E5817}" type="sibTrans" cxnId="{4A091BBC-1A9D-41CA-B7CD-AD8E5E42EA3D}">
      <dgm:prSet/>
      <dgm:spPr/>
      <dgm:t>
        <a:bodyPr/>
        <a:lstStyle/>
        <a:p>
          <a:endParaRPr lang="en-US"/>
        </a:p>
      </dgm:t>
    </dgm:pt>
    <dgm:pt modelId="{A0ADEDF8-69F8-49EA-A043-0DE6BB4D0E8E}">
      <dgm:prSet phldrT="[Text]"/>
      <dgm:spPr/>
      <dgm:t>
        <a:bodyPr/>
        <a:lstStyle/>
        <a:p>
          <a:pPr>
            <a:buFont typeface="+mj-lt"/>
            <a:buNone/>
          </a:pPr>
          <a:r>
            <a:rPr lang="en-IN" b="1" dirty="0"/>
            <a:t>Platform &amp; Infra Services</a:t>
          </a:r>
          <a:endParaRPr lang="en-US" dirty="0"/>
        </a:p>
      </dgm:t>
    </dgm:pt>
    <dgm:pt modelId="{55919649-7D60-4802-93F5-B19058B505DA}" type="parTrans" cxnId="{37A294DB-8641-48AB-8FD4-BFB97D0EB646}">
      <dgm:prSet/>
      <dgm:spPr/>
      <dgm:t>
        <a:bodyPr/>
        <a:lstStyle/>
        <a:p>
          <a:endParaRPr lang="en-US"/>
        </a:p>
      </dgm:t>
    </dgm:pt>
    <dgm:pt modelId="{46C1FFE9-4EE7-4317-B9CF-EAFB8BBDF04B}" type="sibTrans" cxnId="{37A294DB-8641-48AB-8FD4-BFB97D0EB646}">
      <dgm:prSet/>
      <dgm:spPr/>
      <dgm:t>
        <a:bodyPr/>
        <a:lstStyle/>
        <a:p>
          <a:endParaRPr lang="en-US"/>
        </a:p>
      </dgm:t>
    </dgm:pt>
    <dgm:pt modelId="{66F5F060-3B3A-4E2C-9373-1C06685ECDA5}">
      <dgm:prSet/>
      <dgm:spPr/>
      <dgm:t>
        <a:bodyPr/>
        <a:lstStyle/>
        <a:p>
          <a:pPr>
            <a:buFont typeface="+mj-lt"/>
            <a:buNone/>
          </a:pPr>
          <a:r>
            <a:rPr lang="en-IN" b="1" dirty="0"/>
            <a:t>Workplace services</a:t>
          </a:r>
          <a:endParaRPr lang="en-US" b="1" dirty="0"/>
        </a:p>
      </dgm:t>
    </dgm:pt>
    <dgm:pt modelId="{6DCDAF40-46E9-4CDE-A2BB-85B7AB1AD862}" type="parTrans" cxnId="{102E830B-F1C4-4CB0-B443-E95DE66D5532}">
      <dgm:prSet/>
      <dgm:spPr/>
      <dgm:t>
        <a:bodyPr/>
        <a:lstStyle/>
        <a:p>
          <a:endParaRPr lang="en-US"/>
        </a:p>
      </dgm:t>
    </dgm:pt>
    <dgm:pt modelId="{31A02EF3-7975-4F67-91C3-83D7EDA170AE}" type="sibTrans" cxnId="{102E830B-F1C4-4CB0-B443-E95DE66D5532}">
      <dgm:prSet/>
      <dgm:spPr/>
      <dgm:t>
        <a:bodyPr/>
        <a:lstStyle/>
        <a:p>
          <a:endParaRPr lang="en-US"/>
        </a:p>
      </dgm:t>
    </dgm:pt>
    <dgm:pt modelId="{5A3F4889-43C4-472D-8FCB-3DB3642D95D5}">
      <dgm:prSet/>
      <dgm:spPr/>
      <dgm:t>
        <a:bodyPr/>
        <a:lstStyle/>
        <a:p>
          <a:pPr>
            <a:buFont typeface="+mj-lt"/>
            <a:buNone/>
          </a:pPr>
          <a:r>
            <a:rPr lang="en-IN" b="1" dirty="0" smtClean="0"/>
            <a:t>Security </a:t>
          </a:r>
          <a:r>
            <a:rPr lang="en-IN" b="1" dirty="0"/>
            <a:t>services</a:t>
          </a:r>
          <a:endParaRPr lang="en-US" b="1" dirty="0"/>
        </a:p>
      </dgm:t>
    </dgm:pt>
    <dgm:pt modelId="{9057A981-AF10-4971-A73E-6032F6013FB6}" type="parTrans" cxnId="{CA82422C-0B7C-4A76-97FF-869C422FBB21}">
      <dgm:prSet/>
      <dgm:spPr/>
      <dgm:t>
        <a:bodyPr/>
        <a:lstStyle/>
        <a:p>
          <a:endParaRPr lang="en-US"/>
        </a:p>
      </dgm:t>
    </dgm:pt>
    <dgm:pt modelId="{80043C51-1D21-4956-AF26-FE313F234F0B}" type="sibTrans" cxnId="{CA82422C-0B7C-4A76-97FF-869C422FBB21}">
      <dgm:prSet/>
      <dgm:spPr/>
      <dgm:t>
        <a:bodyPr/>
        <a:lstStyle/>
        <a:p>
          <a:endParaRPr lang="en-US"/>
        </a:p>
      </dgm:t>
    </dgm:pt>
    <dgm:pt modelId="{879F01AD-9152-43F5-853E-3AE1B494166B}">
      <dgm:prSet/>
      <dgm:spPr/>
      <dgm:t>
        <a:bodyPr/>
        <a:lstStyle/>
        <a:p>
          <a:r>
            <a:rPr lang="en-IN" b="1" dirty="0"/>
            <a:t>Onsite Services</a:t>
          </a:r>
          <a:endParaRPr lang="en-US" b="1" dirty="0"/>
        </a:p>
      </dgm:t>
    </dgm:pt>
    <dgm:pt modelId="{F66ED023-E383-4912-8213-9B525DB40266}" type="parTrans" cxnId="{2EA91679-4687-4EBE-AF64-1EBADCB504D5}">
      <dgm:prSet/>
      <dgm:spPr/>
      <dgm:t>
        <a:bodyPr/>
        <a:lstStyle/>
        <a:p>
          <a:endParaRPr lang="en-US"/>
        </a:p>
      </dgm:t>
    </dgm:pt>
    <dgm:pt modelId="{DD23B9B8-2071-404D-BE77-ED148A279CB2}" type="sibTrans" cxnId="{2EA91679-4687-4EBE-AF64-1EBADCB504D5}">
      <dgm:prSet/>
      <dgm:spPr/>
      <dgm:t>
        <a:bodyPr/>
        <a:lstStyle/>
        <a:p>
          <a:endParaRPr lang="en-US"/>
        </a:p>
      </dgm:t>
    </dgm:pt>
    <dgm:pt modelId="{FD688FA5-4974-4E8E-8D54-828C413AEE63}">
      <dgm:prSet/>
      <dgm:spPr/>
      <dgm:t>
        <a:bodyPr/>
        <a:lstStyle/>
        <a:p>
          <a:r>
            <a:rPr lang="en-IN" b="1" dirty="0"/>
            <a:t>Service management and ITSM tooling</a:t>
          </a:r>
          <a:endParaRPr lang="en-US" b="1" dirty="0"/>
        </a:p>
      </dgm:t>
    </dgm:pt>
    <dgm:pt modelId="{0C05CF9F-B244-43F1-B58E-9B6F9BC45DB8}" type="parTrans" cxnId="{D0E60DD3-702E-4BB4-883C-F7A0C201E4DF}">
      <dgm:prSet/>
      <dgm:spPr/>
      <dgm:t>
        <a:bodyPr/>
        <a:lstStyle/>
        <a:p>
          <a:endParaRPr lang="en-US"/>
        </a:p>
      </dgm:t>
    </dgm:pt>
    <dgm:pt modelId="{7553F278-9D5E-4E26-B9AB-0B60A803C970}" type="sibTrans" cxnId="{D0E60DD3-702E-4BB4-883C-F7A0C201E4DF}">
      <dgm:prSet/>
      <dgm:spPr/>
      <dgm:t>
        <a:bodyPr/>
        <a:lstStyle/>
        <a:p>
          <a:endParaRPr lang="en-US"/>
        </a:p>
      </dgm:t>
    </dgm:pt>
    <dgm:pt modelId="{1C21207A-7B96-4D39-ACBD-86F87502E4D5}">
      <dgm:prSet/>
      <dgm:spPr/>
      <dgm:t>
        <a:bodyPr/>
        <a:lstStyle/>
        <a:p>
          <a:r>
            <a:rPr lang="en-IN" dirty="0"/>
            <a:t>ServiceDesk Services</a:t>
          </a:r>
          <a:endParaRPr lang="en-US" dirty="0"/>
        </a:p>
      </dgm:t>
    </dgm:pt>
    <dgm:pt modelId="{05E5F94B-DC6C-451D-83B6-0F13805E86FA}" type="parTrans" cxnId="{E42225AD-164C-4DC6-A5B9-E9CEFFB6A612}">
      <dgm:prSet/>
      <dgm:spPr/>
      <dgm:t>
        <a:bodyPr/>
        <a:lstStyle/>
        <a:p>
          <a:endParaRPr lang="en-US"/>
        </a:p>
      </dgm:t>
    </dgm:pt>
    <dgm:pt modelId="{6F758CBA-D337-4BFE-AC17-AC3DCD49003B}" type="sibTrans" cxnId="{E42225AD-164C-4DC6-A5B9-E9CEFFB6A612}">
      <dgm:prSet/>
      <dgm:spPr/>
      <dgm:t>
        <a:bodyPr/>
        <a:lstStyle/>
        <a:p>
          <a:endParaRPr lang="en-US"/>
        </a:p>
      </dgm:t>
    </dgm:pt>
    <dgm:pt modelId="{F0D09ADF-8CFE-4C6B-A9E5-7A0917544EF2}">
      <dgm:prSet/>
      <dgm:spPr/>
      <dgm:t>
        <a:bodyPr/>
        <a:lstStyle/>
        <a:p>
          <a:pPr algn="ctr">
            <a:buFont typeface="Arial" panose="020B0604020202020204" pitchFamily="34" charset="0"/>
            <a:buChar char="•"/>
          </a:pPr>
          <a:endParaRPr lang="en-US" dirty="0"/>
        </a:p>
      </dgm:t>
    </dgm:pt>
    <dgm:pt modelId="{157973A2-17CE-4EC3-910C-814B76748087}" type="parTrans" cxnId="{5BB7F6BC-D639-4439-BDE1-0D4531B7F5A8}">
      <dgm:prSet/>
      <dgm:spPr/>
      <dgm:t>
        <a:bodyPr/>
        <a:lstStyle/>
        <a:p>
          <a:endParaRPr lang="en-US"/>
        </a:p>
      </dgm:t>
    </dgm:pt>
    <dgm:pt modelId="{AF9F5A5F-43DE-4523-B479-EC19C596AB88}" type="sibTrans" cxnId="{5BB7F6BC-D639-4439-BDE1-0D4531B7F5A8}">
      <dgm:prSet/>
      <dgm:spPr/>
      <dgm:t>
        <a:bodyPr/>
        <a:lstStyle/>
        <a:p>
          <a:endParaRPr lang="en-US"/>
        </a:p>
      </dgm:t>
    </dgm:pt>
    <dgm:pt modelId="{AB1C60A2-CB95-4520-BC76-57B2D09B756E}" type="pres">
      <dgm:prSet presAssocID="{6BF312A2-45D2-4515-A52D-2B7BDDA6F07C}" presName="linear" presStyleCnt="0">
        <dgm:presLayoutVars>
          <dgm:dir/>
          <dgm:animLvl val="lvl"/>
          <dgm:resizeHandles val="exact"/>
        </dgm:presLayoutVars>
      </dgm:prSet>
      <dgm:spPr/>
      <dgm:t>
        <a:bodyPr/>
        <a:lstStyle/>
        <a:p>
          <a:endParaRPr lang="en-US"/>
        </a:p>
      </dgm:t>
    </dgm:pt>
    <dgm:pt modelId="{18C9C1B9-E251-40C3-A66A-93AAE1AF03CD}" type="pres">
      <dgm:prSet presAssocID="{FD688FA5-4974-4E8E-8D54-828C413AEE63}" presName="parentLin" presStyleCnt="0"/>
      <dgm:spPr/>
    </dgm:pt>
    <dgm:pt modelId="{BDE9FD83-494A-4944-878C-3A0CE10092FB}" type="pres">
      <dgm:prSet presAssocID="{FD688FA5-4974-4E8E-8D54-828C413AEE63}" presName="parentLeftMargin" presStyleLbl="node1" presStyleIdx="0" presStyleCnt="8"/>
      <dgm:spPr/>
      <dgm:t>
        <a:bodyPr/>
        <a:lstStyle/>
        <a:p>
          <a:endParaRPr lang="en-US"/>
        </a:p>
      </dgm:t>
    </dgm:pt>
    <dgm:pt modelId="{53DC6B2E-A2B3-421E-AAD4-E8F88FFF7994}" type="pres">
      <dgm:prSet presAssocID="{FD688FA5-4974-4E8E-8D54-828C413AEE63}" presName="parentText" presStyleLbl="node1" presStyleIdx="0" presStyleCnt="8" custScaleX="47756" custLinFactY="51841" custLinFactNeighborX="-100000" custLinFactNeighborY="100000">
        <dgm:presLayoutVars>
          <dgm:chMax val="0"/>
          <dgm:bulletEnabled val="1"/>
        </dgm:presLayoutVars>
      </dgm:prSet>
      <dgm:spPr/>
      <dgm:t>
        <a:bodyPr/>
        <a:lstStyle/>
        <a:p>
          <a:endParaRPr lang="en-US"/>
        </a:p>
      </dgm:t>
    </dgm:pt>
    <dgm:pt modelId="{01F37CDB-D89E-4ED0-9B85-5D1319B402FD}" type="pres">
      <dgm:prSet presAssocID="{FD688FA5-4974-4E8E-8D54-828C413AEE63}" presName="negativeSpace" presStyleCnt="0"/>
      <dgm:spPr/>
    </dgm:pt>
    <dgm:pt modelId="{8DBD4991-7D1E-4575-AE70-19FD87194017}" type="pres">
      <dgm:prSet presAssocID="{FD688FA5-4974-4E8E-8D54-828C413AEE63}" presName="childText" presStyleLbl="conFgAcc1" presStyleIdx="0" presStyleCnt="8" custLinFactY="135014" custLinFactNeighborY="200000">
        <dgm:presLayoutVars>
          <dgm:bulletEnabled val="1"/>
        </dgm:presLayoutVars>
      </dgm:prSet>
      <dgm:spPr/>
    </dgm:pt>
    <dgm:pt modelId="{B3FB742F-4DD9-487B-9453-47667AF2A3A2}" type="pres">
      <dgm:prSet presAssocID="{7553F278-9D5E-4E26-B9AB-0B60A803C970}" presName="spaceBetweenRectangles" presStyleCnt="0"/>
      <dgm:spPr/>
    </dgm:pt>
    <dgm:pt modelId="{43ED8CDF-C9F3-4753-A3B9-0B5AA8863C37}" type="pres">
      <dgm:prSet presAssocID="{1C21207A-7B96-4D39-ACBD-86F87502E4D5}" presName="parentLin" presStyleCnt="0"/>
      <dgm:spPr/>
    </dgm:pt>
    <dgm:pt modelId="{154B0DBE-3A67-4B4F-8B3F-7B8917B6AB03}" type="pres">
      <dgm:prSet presAssocID="{1C21207A-7B96-4D39-ACBD-86F87502E4D5}" presName="parentLeftMargin" presStyleLbl="node1" presStyleIdx="0" presStyleCnt="8"/>
      <dgm:spPr/>
      <dgm:t>
        <a:bodyPr/>
        <a:lstStyle/>
        <a:p>
          <a:endParaRPr lang="en-US"/>
        </a:p>
      </dgm:t>
    </dgm:pt>
    <dgm:pt modelId="{D6F60E5D-9C22-41DB-953F-E7671CFE2C5B}" type="pres">
      <dgm:prSet presAssocID="{1C21207A-7B96-4D39-ACBD-86F87502E4D5}" presName="parentText" presStyleLbl="node1" presStyleIdx="1" presStyleCnt="8" custScaleX="46847" custLinFactY="-61050" custLinFactNeighborX="-100000" custLinFactNeighborY="-100000">
        <dgm:presLayoutVars>
          <dgm:chMax val="0"/>
          <dgm:bulletEnabled val="1"/>
        </dgm:presLayoutVars>
      </dgm:prSet>
      <dgm:spPr/>
      <dgm:t>
        <a:bodyPr/>
        <a:lstStyle/>
        <a:p>
          <a:endParaRPr lang="en-US"/>
        </a:p>
      </dgm:t>
    </dgm:pt>
    <dgm:pt modelId="{45E3B911-96C4-45F5-82A9-E44F5097503D}" type="pres">
      <dgm:prSet presAssocID="{1C21207A-7B96-4D39-ACBD-86F87502E4D5}" presName="negativeSpace" presStyleCnt="0"/>
      <dgm:spPr/>
    </dgm:pt>
    <dgm:pt modelId="{8C177F92-F77D-4DE8-8D0C-7D1884183B7B}" type="pres">
      <dgm:prSet presAssocID="{1C21207A-7B96-4D39-ACBD-86F87502E4D5}" presName="childText" presStyleLbl="conFgAcc1" presStyleIdx="1" presStyleCnt="8" custLinFactY="-149394" custLinFactNeighborX="-201" custLinFactNeighborY="-200000">
        <dgm:presLayoutVars>
          <dgm:bulletEnabled val="1"/>
        </dgm:presLayoutVars>
      </dgm:prSet>
      <dgm:spPr/>
      <dgm:t>
        <a:bodyPr/>
        <a:lstStyle/>
        <a:p>
          <a:endParaRPr lang="en-US"/>
        </a:p>
      </dgm:t>
    </dgm:pt>
    <dgm:pt modelId="{CB5B07F9-0EDC-4B34-B248-A2E991491B6F}" type="pres">
      <dgm:prSet presAssocID="{6F758CBA-D337-4BFE-AC17-AC3DCD49003B}" presName="spaceBetweenRectangles" presStyleCnt="0"/>
      <dgm:spPr/>
    </dgm:pt>
    <dgm:pt modelId="{C4F0B9B0-B1C8-4496-B854-F17BBBD67706}" type="pres">
      <dgm:prSet presAssocID="{879F01AD-9152-43F5-853E-3AE1B494166B}" presName="parentLin" presStyleCnt="0"/>
      <dgm:spPr/>
    </dgm:pt>
    <dgm:pt modelId="{20BD4900-2DA3-420F-9096-AEC202D2A373}" type="pres">
      <dgm:prSet presAssocID="{879F01AD-9152-43F5-853E-3AE1B494166B}" presName="parentLeftMargin" presStyleLbl="node1" presStyleIdx="1" presStyleCnt="8"/>
      <dgm:spPr/>
      <dgm:t>
        <a:bodyPr/>
        <a:lstStyle/>
        <a:p>
          <a:endParaRPr lang="en-US"/>
        </a:p>
      </dgm:t>
    </dgm:pt>
    <dgm:pt modelId="{F3DA9323-C61D-446D-BC60-631B9D7FBE1F}" type="pres">
      <dgm:prSet presAssocID="{879F01AD-9152-43F5-853E-3AE1B494166B}" presName="parentText" presStyleLbl="node1" presStyleIdx="2" presStyleCnt="8" custScaleX="47756" custLinFactX="-649" custLinFactNeighborX="-100000" custLinFactNeighborY="-3129">
        <dgm:presLayoutVars>
          <dgm:chMax val="0"/>
          <dgm:bulletEnabled val="1"/>
        </dgm:presLayoutVars>
      </dgm:prSet>
      <dgm:spPr/>
      <dgm:t>
        <a:bodyPr/>
        <a:lstStyle/>
        <a:p>
          <a:endParaRPr lang="en-US"/>
        </a:p>
      </dgm:t>
    </dgm:pt>
    <dgm:pt modelId="{2D5450E8-328A-428A-944D-189051EAE3DB}" type="pres">
      <dgm:prSet presAssocID="{879F01AD-9152-43F5-853E-3AE1B494166B}" presName="negativeSpace" presStyleCnt="0"/>
      <dgm:spPr/>
    </dgm:pt>
    <dgm:pt modelId="{5AF42441-3231-438E-88C1-35B816778309}" type="pres">
      <dgm:prSet presAssocID="{879F01AD-9152-43F5-853E-3AE1B494166B}" presName="childText" presStyleLbl="conFgAcc1" presStyleIdx="2" presStyleCnt="8">
        <dgm:presLayoutVars>
          <dgm:bulletEnabled val="1"/>
        </dgm:presLayoutVars>
      </dgm:prSet>
      <dgm:spPr/>
    </dgm:pt>
    <dgm:pt modelId="{A941A441-2497-4B0F-82F8-EADE3D3A3817}" type="pres">
      <dgm:prSet presAssocID="{DD23B9B8-2071-404D-BE77-ED148A279CB2}" presName="spaceBetweenRectangles" presStyleCnt="0"/>
      <dgm:spPr/>
    </dgm:pt>
    <dgm:pt modelId="{53C87193-472C-4B7B-9193-85822C044265}" type="pres">
      <dgm:prSet presAssocID="{5A3F4889-43C4-472D-8FCB-3DB3642D95D5}" presName="parentLin" presStyleCnt="0"/>
      <dgm:spPr/>
    </dgm:pt>
    <dgm:pt modelId="{A074277F-733C-4F2E-A86E-DFB62C298FD6}" type="pres">
      <dgm:prSet presAssocID="{5A3F4889-43C4-472D-8FCB-3DB3642D95D5}" presName="parentLeftMargin" presStyleLbl="node1" presStyleIdx="2" presStyleCnt="8"/>
      <dgm:spPr/>
      <dgm:t>
        <a:bodyPr/>
        <a:lstStyle/>
        <a:p>
          <a:endParaRPr lang="en-US"/>
        </a:p>
      </dgm:t>
    </dgm:pt>
    <dgm:pt modelId="{613334C6-D241-40AF-8281-E8E9AC41B6CD}" type="pres">
      <dgm:prSet presAssocID="{5A3F4889-43C4-472D-8FCB-3DB3642D95D5}" presName="parentText" presStyleLbl="node1" presStyleIdx="3" presStyleCnt="8" custScaleX="47756" custLinFactNeighborX="-98864">
        <dgm:presLayoutVars>
          <dgm:chMax val="0"/>
          <dgm:bulletEnabled val="1"/>
        </dgm:presLayoutVars>
      </dgm:prSet>
      <dgm:spPr/>
      <dgm:t>
        <a:bodyPr/>
        <a:lstStyle/>
        <a:p>
          <a:endParaRPr lang="en-US"/>
        </a:p>
      </dgm:t>
    </dgm:pt>
    <dgm:pt modelId="{7CD5DD13-2837-4052-B5DD-A095B5CBC349}" type="pres">
      <dgm:prSet presAssocID="{5A3F4889-43C4-472D-8FCB-3DB3642D95D5}" presName="negativeSpace" presStyleCnt="0"/>
      <dgm:spPr/>
    </dgm:pt>
    <dgm:pt modelId="{AE1D1CAF-7FA0-43BB-BB3C-109A9EAE006B}" type="pres">
      <dgm:prSet presAssocID="{5A3F4889-43C4-472D-8FCB-3DB3642D95D5}" presName="childText" presStyleLbl="conFgAcc1" presStyleIdx="3" presStyleCnt="8">
        <dgm:presLayoutVars>
          <dgm:bulletEnabled val="1"/>
        </dgm:presLayoutVars>
      </dgm:prSet>
      <dgm:spPr/>
    </dgm:pt>
    <dgm:pt modelId="{77FAF85C-9C41-48B9-9557-230A9011C770}" type="pres">
      <dgm:prSet presAssocID="{80043C51-1D21-4956-AF26-FE313F234F0B}" presName="spaceBetweenRectangles" presStyleCnt="0"/>
      <dgm:spPr/>
    </dgm:pt>
    <dgm:pt modelId="{CDD84DEC-1088-4882-9F4C-D731EA72B3CF}" type="pres">
      <dgm:prSet presAssocID="{66F5F060-3B3A-4E2C-9373-1C06685ECDA5}" presName="parentLin" presStyleCnt="0"/>
      <dgm:spPr/>
    </dgm:pt>
    <dgm:pt modelId="{6C7C5ADD-0E6D-4FFE-9AE3-9F938E7743E1}" type="pres">
      <dgm:prSet presAssocID="{66F5F060-3B3A-4E2C-9373-1C06685ECDA5}" presName="parentLeftMargin" presStyleLbl="node1" presStyleIdx="3" presStyleCnt="8"/>
      <dgm:spPr/>
      <dgm:t>
        <a:bodyPr/>
        <a:lstStyle/>
        <a:p>
          <a:endParaRPr lang="en-US"/>
        </a:p>
      </dgm:t>
    </dgm:pt>
    <dgm:pt modelId="{E2FA5834-128B-4C0C-844D-86EB42741E5B}" type="pres">
      <dgm:prSet presAssocID="{66F5F060-3B3A-4E2C-9373-1C06685ECDA5}" presName="parentText" presStyleLbl="node1" presStyleIdx="4" presStyleCnt="8" custScaleX="45827" custLinFactX="-406" custLinFactNeighborX="-100000" custLinFactNeighborY="5867">
        <dgm:presLayoutVars>
          <dgm:chMax val="0"/>
          <dgm:bulletEnabled val="1"/>
        </dgm:presLayoutVars>
      </dgm:prSet>
      <dgm:spPr/>
      <dgm:t>
        <a:bodyPr/>
        <a:lstStyle/>
        <a:p>
          <a:endParaRPr lang="en-US"/>
        </a:p>
      </dgm:t>
    </dgm:pt>
    <dgm:pt modelId="{4CEBA77A-6C6E-4C26-9A0D-33BE4C3B806C}" type="pres">
      <dgm:prSet presAssocID="{66F5F060-3B3A-4E2C-9373-1C06685ECDA5}" presName="negativeSpace" presStyleCnt="0"/>
      <dgm:spPr/>
    </dgm:pt>
    <dgm:pt modelId="{CE948A06-2F81-4C88-830C-F96459DAC6E0}" type="pres">
      <dgm:prSet presAssocID="{66F5F060-3B3A-4E2C-9373-1C06685ECDA5}" presName="childText" presStyleLbl="conFgAcc1" presStyleIdx="4" presStyleCnt="8">
        <dgm:presLayoutVars>
          <dgm:bulletEnabled val="1"/>
        </dgm:presLayoutVars>
      </dgm:prSet>
      <dgm:spPr/>
    </dgm:pt>
    <dgm:pt modelId="{C940210B-BD86-4C95-9A46-DAFE2A4E284A}" type="pres">
      <dgm:prSet presAssocID="{31A02EF3-7975-4F67-91C3-83D7EDA170AE}" presName="spaceBetweenRectangles" presStyleCnt="0"/>
      <dgm:spPr/>
    </dgm:pt>
    <dgm:pt modelId="{7D739A9C-35C8-4B71-8F0D-E3ED70CDFE77}" type="pres">
      <dgm:prSet presAssocID="{221B6BE5-26AE-4199-9B85-D59E874C2B03}" presName="parentLin" presStyleCnt="0"/>
      <dgm:spPr/>
    </dgm:pt>
    <dgm:pt modelId="{59D9CB7A-3ACB-4F79-9D12-DFC6AF8777D1}" type="pres">
      <dgm:prSet presAssocID="{221B6BE5-26AE-4199-9B85-D59E874C2B03}" presName="parentLeftMargin" presStyleLbl="node1" presStyleIdx="4" presStyleCnt="8"/>
      <dgm:spPr/>
      <dgm:t>
        <a:bodyPr/>
        <a:lstStyle/>
        <a:p>
          <a:endParaRPr lang="en-US"/>
        </a:p>
      </dgm:t>
    </dgm:pt>
    <dgm:pt modelId="{14ECADE8-FCB1-4999-B008-61A5BA4C1C25}" type="pres">
      <dgm:prSet presAssocID="{221B6BE5-26AE-4199-9B85-D59E874C2B03}" presName="parentText" presStyleLbl="node1" presStyleIdx="5" presStyleCnt="8" custScaleX="47756" custLinFactX="-11364" custLinFactNeighborX="-100000" custLinFactNeighborY="-2289">
        <dgm:presLayoutVars>
          <dgm:chMax val="0"/>
          <dgm:bulletEnabled val="1"/>
        </dgm:presLayoutVars>
      </dgm:prSet>
      <dgm:spPr/>
      <dgm:t>
        <a:bodyPr/>
        <a:lstStyle/>
        <a:p>
          <a:endParaRPr lang="en-US"/>
        </a:p>
      </dgm:t>
    </dgm:pt>
    <dgm:pt modelId="{1DA5ABC6-58E3-4844-85EC-72DEF12C2DCD}" type="pres">
      <dgm:prSet presAssocID="{221B6BE5-26AE-4199-9B85-D59E874C2B03}" presName="negativeSpace" presStyleCnt="0"/>
      <dgm:spPr/>
    </dgm:pt>
    <dgm:pt modelId="{206ED4A7-B123-4FCC-9F8F-705D2FBEDEB9}" type="pres">
      <dgm:prSet presAssocID="{221B6BE5-26AE-4199-9B85-D59E874C2B03}" presName="childText" presStyleLbl="conFgAcc1" presStyleIdx="5" presStyleCnt="8">
        <dgm:presLayoutVars>
          <dgm:bulletEnabled val="1"/>
        </dgm:presLayoutVars>
      </dgm:prSet>
      <dgm:spPr/>
    </dgm:pt>
    <dgm:pt modelId="{120498C7-C7F6-4ED8-953E-519702CBCFCD}" type="pres">
      <dgm:prSet presAssocID="{2FA48DD9-358A-44E9-91FD-85199B5CB29A}" presName="spaceBetweenRectangles" presStyleCnt="0"/>
      <dgm:spPr/>
    </dgm:pt>
    <dgm:pt modelId="{598FEA80-D3F7-4BD2-A7E3-CE1ADD56DF95}" type="pres">
      <dgm:prSet presAssocID="{49945CBA-EE9E-48B2-B124-9D6CB0C90F33}" presName="parentLin" presStyleCnt="0"/>
      <dgm:spPr/>
    </dgm:pt>
    <dgm:pt modelId="{9397E836-2DD9-4FE4-872F-81934EA2B517}" type="pres">
      <dgm:prSet presAssocID="{49945CBA-EE9E-48B2-B124-9D6CB0C90F33}" presName="parentLeftMargin" presStyleLbl="node1" presStyleIdx="5" presStyleCnt="8"/>
      <dgm:spPr/>
      <dgm:t>
        <a:bodyPr/>
        <a:lstStyle/>
        <a:p>
          <a:endParaRPr lang="en-US"/>
        </a:p>
      </dgm:t>
    </dgm:pt>
    <dgm:pt modelId="{B389D4D2-A5A4-4FE3-A59A-C56679E4D719}" type="pres">
      <dgm:prSet presAssocID="{49945CBA-EE9E-48B2-B124-9D6CB0C90F33}" presName="parentText" presStyleLbl="node1" presStyleIdx="6" presStyleCnt="8" custScaleX="47756" custLinFactX="-11364" custLinFactNeighborX="-100000" custLinFactNeighborY="-2289">
        <dgm:presLayoutVars>
          <dgm:chMax val="0"/>
          <dgm:bulletEnabled val="1"/>
        </dgm:presLayoutVars>
      </dgm:prSet>
      <dgm:spPr/>
      <dgm:t>
        <a:bodyPr/>
        <a:lstStyle/>
        <a:p>
          <a:endParaRPr lang="en-US"/>
        </a:p>
      </dgm:t>
    </dgm:pt>
    <dgm:pt modelId="{97EE6B82-B15E-4914-9840-184B4AB74398}" type="pres">
      <dgm:prSet presAssocID="{49945CBA-EE9E-48B2-B124-9D6CB0C90F33}" presName="negativeSpace" presStyleCnt="0"/>
      <dgm:spPr/>
    </dgm:pt>
    <dgm:pt modelId="{FEE7A2BD-C7C2-4B9D-BF2B-EB4B354BD703}" type="pres">
      <dgm:prSet presAssocID="{49945CBA-EE9E-48B2-B124-9D6CB0C90F33}" presName="childText" presStyleLbl="conFgAcc1" presStyleIdx="6" presStyleCnt="8">
        <dgm:presLayoutVars>
          <dgm:bulletEnabled val="1"/>
        </dgm:presLayoutVars>
      </dgm:prSet>
      <dgm:spPr/>
    </dgm:pt>
    <dgm:pt modelId="{BECDF207-4EC2-4AF9-ACB2-7BCE402EF5BC}" type="pres">
      <dgm:prSet presAssocID="{BF124155-59E6-4B32-B729-9A01ED9E5817}" presName="spaceBetweenRectangles" presStyleCnt="0"/>
      <dgm:spPr/>
    </dgm:pt>
    <dgm:pt modelId="{15B7E03B-53A4-41C7-81C9-7BEA8C2461C5}" type="pres">
      <dgm:prSet presAssocID="{A0ADEDF8-69F8-49EA-A043-0DE6BB4D0E8E}" presName="parentLin" presStyleCnt="0"/>
      <dgm:spPr/>
    </dgm:pt>
    <dgm:pt modelId="{8985216B-FBB3-4272-8F17-AF1495272BC0}" type="pres">
      <dgm:prSet presAssocID="{A0ADEDF8-69F8-49EA-A043-0DE6BB4D0E8E}" presName="parentLeftMargin" presStyleLbl="node1" presStyleIdx="6" presStyleCnt="8"/>
      <dgm:spPr/>
      <dgm:t>
        <a:bodyPr/>
        <a:lstStyle/>
        <a:p>
          <a:endParaRPr lang="en-US"/>
        </a:p>
      </dgm:t>
    </dgm:pt>
    <dgm:pt modelId="{9409310C-C78E-449D-B35E-113D65D65BBF}" type="pres">
      <dgm:prSet presAssocID="{A0ADEDF8-69F8-49EA-A043-0DE6BB4D0E8E}" presName="parentText" presStyleLbl="node1" presStyleIdx="7" presStyleCnt="8" custScaleX="47756" custLinFactX="-11364" custLinFactNeighborX="-100000" custLinFactNeighborY="-2289">
        <dgm:presLayoutVars>
          <dgm:chMax val="0"/>
          <dgm:bulletEnabled val="1"/>
        </dgm:presLayoutVars>
      </dgm:prSet>
      <dgm:spPr/>
      <dgm:t>
        <a:bodyPr/>
        <a:lstStyle/>
        <a:p>
          <a:endParaRPr lang="en-US"/>
        </a:p>
      </dgm:t>
    </dgm:pt>
    <dgm:pt modelId="{706ED1A1-86EE-4699-A695-68A7484B1710}" type="pres">
      <dgm:prSet presAssocID="{A0ADEDF8-69F8-49EA-A043-0DE6BB4D0E8E}" presName="negativeSpace" presStyleCnt="0"/>
      <dgm:spPr/>
    </dgm:pt>
    <dgm:pt modelId="{0B5535C3-F4BA-4E8B-B90E-DCDF6F527B21}" type="pres">
      <dgm:prSet presAssocID="{A0ADEDF8-69F8-49EA-A043-0DE6BB4D0E8E}" presName="childText" presStyleLbl="conFgAcc1" presStyleIdx="7" presStyleCnt="8">
        <dgm:presLayoutVars>
          <dgm:bulletEnabled val="1"/>
        </dgm:presLayoutVars>
      </dgm:prSet>
      <dgm:spPr/>
    </dgm:pt>
  </dgm:ptLst>
  <dgm:cxnLst>
    <dgm:cxn modelId="{C6265DAD-4C6E-4B22-9B41-FB3ECEFDDC6E}" type="presOf" srcId="{879F01AD-9152-43F5-853E-3AE1B494166B}" destId="{F3DA9323-C61D-446D-BC60-631B9D7FBE1F}" srcOrd="1" destOrd="0" presId="urn:microsoft.com/office/officeart/2005/8/layout/list1"/>
    <dgm:cxn modelId="{56227C39-09CF-452D-AFD2-58073786A34F}" type="presOf" srcId="{A0ADEDF8-69F8-49EA-A043-0DE6BB4D0E8E}" destId="{8985216B-FBB3-4272-8F17-AF1495272BC0}" srcOrd="0" destOrd="0" presId="urn:microsoft.com/office/officeart/2005/8/layout/list1"/>
    <dgm:cxn modelId="{4A091BBC-1A9D-41CA-B7CD-AD8E5E42EA3D}" srcId="{6BF312A2-45D2-4515-A52D-2B7BDDA6F07C}" destId="{49945CBA-EE9E-48B2-B124-9D6CB0C90F33}" srcOrd="6" destOrd="0" parTransId="{4C7FB443-D5E5-4ABB-8FD7-318B49909B77}" sibTransId="{BF124155-59E6-4B32-B729-9A01ED9E5817}"/>
    <dgm:cxn modelId="{A89C5C7E-3B05-4956-AB83-61F1860B183F}" type="presOf" srcId="{FD688FA5-4974-4E8E-8D54-828C413AEE63}" destId="{53DC6B2E-A2B3-421E-AAD4-E8F88FFF7994}" srcOrd="1" destOrd="0" presId="urn:microsoft.com/office/officeart/2005/8/layout/list1"/>
    <dgm:cxn modelId="{0B4AC37D-CF93-44C9-92A3-5884ABDC4091}" type="presOf" srcId="{879F01AD-9152-43F5-853E-3AE1B494166B}" destId="{20BD4900-2DA3-420F-9096-AEC202D2A373}" srcOrd="0" destOrd="0" presId="urn:microsoft.com/office/officeart/2005/8/layout/list1"/>
    <dgm:cxn modelId="{A95EB3BF-0864-4456-BB9A-B7685F0A1439}" type="presOf" srcId="{66F5F060-3B3A-4E2C-9373-1C06685ECDA5}" destId="{E2FA5834-128B-4C0C-844D-86EB42741E5B}" srcOrd="1" destOrd="0" presId="urn:microsoft.com/office/officeart/2005/8/layout/list1"/>
    <dgm:cxn modelId="{C96684F3-DC20-4DF7-AFC3-12B2ABE0B0D2}" type="presOf" srcId="{5A3F4889-43C4-472D-8FCB-3DB3642D95D5}" destId="{613334C6-D241-40AF-8281-E8E9AC41B6CD}" srcOrd="1" destOrd="0" presId="urn:microsoft.com/office/officeart/2005/8/layout/list1"/>
    <dgm:cxn modelId="{D0E60DD3-702E-4BB4-883C-F7A0C201E4DF}" srcId="{6BF312A2-45D2-4515-A52D-2B7BDDA6F07C}" destId="{FD688FA5-4974-4E8E-8D54-828C413AEE63}" srcOrd="0" destOrd="0" parTransId="{0C05CF9F-B244-43F1-B58E-9B6F9BC45DB8}" sibTransId="{7553F278-9D5E-4E26-B9AB-0B60A803C970}"/>
    <dgm:cxn modelId="{E42225AD-164C-4DC6-A5B9-E9CEFFB6A612}" srcId="{6BF312A2-45D2-4515-A52D-2B7BDDA6F07C}" destId="{1C21207A-7B96-4D39-ACBD-86F87502E4D5}" srcOrd="1" destOrd="0" parTransId="{05E5F94B-DC6C-451D-83B6-0F13805E86FA}" sibTransId="{6F758CBA-D337-4BFE-AC17-AC3DCD49003B}"/>
    <dgm:cxn modelId="{DBC3866E-2538-473C-AAF9-20D81FBD5CF6}" type="presOf" srcId="{6BF312A2-45D2-4515-A52D-2B7BDDA6F07C}" destId="{AB1C60A2-CB95-4520-BC76-57B2D09B756E}" srcOrd="0" destOrd="0" presId="urn:microsoft.com/office/officeart/2005/8/layout/list1"/>
    <dgm:cxn modelId="{102E830B-F1C4-4CB0-B443-E95DE66D5532}" srcId="{6BF312A2-45D2-4515-A52D-2B7BDDA6F07C}" destId="{66F5F060-3B3A-4E2C-9373-1C06685ECDA5}" srcOrd="4" destOrd="0" parTransId="{6DCDAF40-46E9-4CDE-A2BB-85B7AB1AD862}" sibTransId="{31A02EF3-7975-4F67-91C3-83D7EDA170AE}"/>
    <dgm:cxn modelId="{37A294DB-8641-48AB-8FD4-BFB97D0EB646}" srcId="{6BF312A2-45D2-4515-A52D-2B7BDDA6F07C}" destId="{A0ADEDF8-69F8-49EA-A043-0DE6BB4D0E8E}" srcOrd="7" destOrd="0" parTransId="{55919649-7D60-4802-93F5-B19058B505DA}" sibTransId="{46C1FFE9-4EE7-4317-B9CF-EAFB8BBDF04B}"/>
    <dgm:cxn modelId="{CA82422C-0B7C-4A76-97FF-869C422FBB21}" srcId="{6BF312A2-45D2-4515-A52D-2B7BDDA6F07C}" destId="{5A3F4889-43C4-472D-8FCB-3DB3642D95D5}" srcOrd="3" destOrd="0" parTransId="{9057A981-AF10-4971-A73E-6032F6013FB6}" sibTransId="{80043C51-1D21-4956-AF26-FE313F234F0B}"/>
    <dgm:cxn modelId="{1BA1E811-ADEC-4C9F-B87D-02518D448C53}" type="presOf" srcId="{49945CBA-EE9E-48B2-B124-9D6CB0C90F33}" destId="{9397E836-2DD9-4FE4-872F-81934EA2B517}" srcOrd="0" destOrd="0" presId="urn:microsoft.com/office/officeart/2005/8/layout/list1"/>
    <dgm:cxn modelId="{FFD12CC8-6CDF-43ED-BC5F-4968133DF32A}" type="presOf" srcId="{49945CBA-EE9E-48B2-B124-9D6CB0C90F33}" destId="{B389D4D2-A5A4-4FE3-A59A-C56679E4D719}" srcOrd="1" destOrd="0" presId="urn:microsoft.com/office/officeart/2005/8/layout/list1"/>
    <dgm:cxn modelId="{B7191CEA-7FF3-43EC-A950-E538AA997E38}" type="presOf" srcId="{66F5F060-3B3A-4E2C-9373-1C06685ECDA5}" destId="{6C7C5ADD-0E6D-4FFE-9AE3-9F938E7743E1}" srcOrd="0" destOrd="0" presId="urn:microsoft.com/office/officeart/2005/8/layout/list1"/>
    <dgm:cxn modelId="{74674E88-7A0F-4D65-BCA1-BB3D2CCEFACE}" type="presOf" srcId="{1C21207A-7B96-4D39-ACBD-86F87502E4D5}" destId="{154B0DBE-3A67-4B4F-8B3F-7B8917B6AB03}" srcOrd="0" destOrd="0" presId="urn:microsoft.com/office/officeart/2005/8/layout/list1"/>
    <dgm:cxn modelId="{3570D4ED-ECC9-4C2C-B0F9-EFBFD8EE6A7C}" type="presOf" srcId="{5A3F4889-43C4-472D-8FCB-3DB3642D95D5}" destId="{A074277F-733C-4F2E-A86E-DFB62C298FD6}" srcOrd="0" destOrd="0" presId="urn:microsoft.com/office/officeart/2005/8/layout/list1"/>
    <dgm:cxn modelId="{5BB7F6BC-D639-4439-BDE1-0D4531B7F5A8}" srcId="{1C21207A-7B96-4D39-ACBD-86F87502E4D5}" destId="{F0D09ADF-8CFE-4C6B-A9E5-7A0917544EF2}" srcOrd="0" destOrd="0" parTransId="{157973A2-17CE-4EC3-910C-814B76748087}" sibTransId="{AF9F5A5F-43DE-4523-B479-EC19C596AB88}"/>
    <dgm:cxn modelId="{B336D663-6CAD-45ED-894D-BADAF623A9EE}" type="presOf" srcId="{221B6BE5-26AE-4199-9B85-D59E874C2B03}" destId="{59D9CB7A-3ACB-4F79-9D12-DFC6AF8777D1}" srcOrd="0" destOrd="0" presId="urn:microsoft.com/office/officeart/2005/8/layout/list1"/>
    <dgm:cxn modelId="{2EA91679-4687-4EBE-AF64-1EBADCB504D5}" srcId="{6BF312A2-45D2-4515-A52D-2B7BDDA6F07C}" destId="{879F01AD-9152-43F5-853E-3AE1B494166B}" srcOrd="2" destOrd="0" parTransId="{F66ED023-E383-4912-8213-9B525DB40266}" sibTransId="{DD23B9B8-2071-404D-BE77-ED148A279CB2}"/>
    <dgm:cxn modelId="{DCB501D6-88E8-4012-A93A-69C3CEB56300}" type="presOf" srcId="{FD688FA5-4974-4E8E-8D54-828C413AEE63}" destId="{BDE9FD83-494A-4944-878C-3A0CE10092FB}" srcOrd="0" destOrd="0" presId="urn:microsoft.com/office/officeart/2005/8/layout/list1"/>
    <dgm:cxn modelId="{C4C93767-4D19-42D4-9A5A-B289E3F383EE}" type="presOf" srcId="{F0D09ADF-8CFE-4C6B-A9E5-7A0917544EF2}" destId="{8C177F92-F77D-4DE8-8D0C-7D1884183B7B}" srcOrd="0" destOrd="0" presId="urn:microsoft.com/office/officeart/2005/8/layout/list1"/>
    <dgm:cxn modelId="{43B07DBA-F8E2-4A39-A906-10E9C93C9FA8}" type="presOf" srcId="{A0ADEDF8-69F8-49EA-A043-0DE6BB4D0E8E}" destId="{9409310C-C78E-449D-B35E-113D65D65BBF}" srcOrd="1" destOrd="0" presId="urn:microsoft.com/office/officeart/2005/8/layout/list1"/>
    <dgm:cxn modelId="{0D3FEF7F-71D8-46DE-9C2D-829CB841A4B1}" srcId="{6BF312A2-45D2-4515-A52D-2B7BDDA6F07C}" destId="{221B6BE5-26AE-4199-9B85-D59E874C2B03}" srcOrd="5" destOrd="0" parTransId="{065EF465-00D4-4663-A5AC-C1BE1AE6EB59}" sibTransId="{2FA48DD9-358A-44E9-91FD-85199B5CB29A}"/>
    <dgm:cxn modelId="{B938C021-9E97-4E3C-90D0-C87FAA437709}" type="presOf" srcId="{1C21207A-7B96-4D39-ACBD-86F87502E4D5}" destId="{D6F60E5D-9C22-41DB-953F-E7671CFE2C5B}" srcOrd="1" destOrd="0" presId="urn:microsoft.com/office/officeart/2005/8/layout/list1"/>
    <dgm:cxn modelId="{9B8FAA6E-7411-4AD7-B791-CD39E7E0508A}" type="presOf" srcId="{221B6BE5-26AE-4199-9B85-D59E874C2B03}" destId="{14ECADE8-FCB1-4999-B008-61A5BA4C1C25}" srcOrd="1" destOrd="0" presId="urn:microsoft.com/office/officeart/2005/8/layout/list1"/>
    <dgm:cxn modelId="{5FF320CE-E951-4837-94CC-9505F85A21DE}" type="presParOf" srcId="{AB1C60A2-CB95-4520-BC76-57B2D09B756E}" destId="{18C9C1B9-E251-40C3-A66A-93AAE1AF03CD}" srcOrd="0" destOrd="0" presId="urn:microsoft.com/office/officeart/2005/8/layout/list1"/>
    <dgm:cxn modelId="{57F7C1A2-C343-4727-B42D-68DDCA81F794}" type="presParOf" srcId="{18C9C1B9-E251-40C3-A66A-93AAE1AF03CD}" destId="{BDE9FD83-494A-4944-878C-3A0CE10092FB}" srcOrd="0" destOrd="0" presId="urn:microsoft.com/office/officeart/2005/8/layout/list1"/>
    <dgm:cxn modelId="{0DA262BA-AA50-4042-9FFA-C7E4FA857088}" type="presParOf" srcId="{18C9C1B9-E251-40C3-A66A-93AAE1AF03CD}" destId="{53DC6B2E-A2B3-421E-AAD4-E8F88FFF7994}" srcOrd="1" destOrd="0" presId="urn:microsoft.com/office/officeart/2005/8/layout/list1"/>
    <dgm:cxn modelId="{817C0B4D-9062-4155-B016-BE8794B0EA0D}" type="presParOf" srcId="{AB1C60A2-CB95-4520-BC76-57B2D09B756E}" destId="{01F37CDB-D89E-4ED0-9B85-5D1319B402FD}" srcOrd="1" destOrd="0" presId="urn:microsoft.com/office/officeart/2005/8/layout/list1"/>
    <dgm:cxn modelId="{66F56757-AE42-4DB9-882E-BE00EEA1F7E5}" type="presParOf" srcId="{AB1C60A2-CB95-4520-BC76-57B2D09B756E}" destId="{8DBD4991-7D1E-4575-AE70-19FD87194017}" srcOrd="2" destOrd="0" presId="urn:microsoft.com/office/officeart/2005/8/layout/list1"/>
    <dgm:cxn modelId="{789609D6-6969-4EAC-A51F-729275A4A393}" type="presParOf" srcId="{AB1C60A2-CB95-4520-BC76-57B2D09B756E}" destId="{B3FB742F-4DD9-487B-9453-47667AF2A3A2}" srcOrd="3" destOrd="0" presId="urn:microsoft.com/office/officeart/2005/8/layout/list1"/>
    <dgm:cxn modelId="{26F6D66F-1982-446F-B678-E7708207CD87}" type="presParOf" srcId="{AB1C60A2-CB95-4520-BC76-57B2D09B756E}" destId="{43ED8CDF-C9F3-4753-A3B9-0B5AA8863C37}" srcOrd="4" destOrd="0" presId="urn:microsoft.com/office/officeart/2005/8/layout/list1"/>
    <dgm:cxn modelId="{B741AC9D-81F8-4CD4-9F0C-302D26EEA4ED}" type="presParOf" srcId="{43ED8CDF-C9F3-4753-A3B9-0B5AA8863C37}" destId="{154B0DBE-3A67-4B4F-8B3F-7B8917B6AB03}" srcOrd="0" destOrd="0" presId="urn:microsoft.com/office/officeart/2005/8/layout/list1"/>
    <dgm:cxn modelId="{8151476C-457E-4E49-BD6C-221C51F44C3B}" type="presParOf" srcId="{43ED8CDF-C9F3-4753-A3B9-0B5AA8863C37}" destId="{D6F60E5D-9C22-41DB-953F-E7671CFE2C5B}" srcOrd="1" destOrd="0" presId="urn:microsoft.com/office/officeart/2005/8/layout/list1"/>
    <dgm:cxn modelId="{785A7D50-51B4-40F9-B4C9-0E4536B900A0}" type="presParOf" srcId="{AB1C60A2-CB95-4520-BC76-57B2D09B756E}" destId="{45E3B911-96C4-45F5-82A9-E44F5097503D}" srcOrd="5" destOrd="0" presId="urn:microsoft.com/office/officeart/2005/8/layout/list1"/>
    <dgm:cxn modelId="{0D31BAEA-52E9-4EF1-8CF7-6AEB94151F3B}" type="presParOf" srcId="{AB1C60A2-CB95-4520-BC76-57B2D09B756E}" destId="{8C177F92-F77D-4DE8-8D0C-7D1884183B7B}" srcOrd="6" destOrd="0" presId="urn:microsoft.com/office/officeart/2005/8/layout/list1"/>
    <dgm:cxn modelId="{3C66BA30-548C-4C5F-A924-54721E542DD6}" type="presParOf" srcId="{AB1C60A2-CB95-4520-BC76-57B2D09B756E}" destId="{CB5B07F9-0EDC-4B34-B248-A2E991491B6F}" srcOrd="7" destOrd="0" presId="urn:microsoft.com/office/officeart/2005/8/layout/list1"/>
    <dgm:cxn modelId="{7668CA92-D19E-44F6-B19D-C7E5A74E549D}" type="presParOf" srcId="{AB1C60A2-CB95-4520-BC76-57B2D09B756E}" destId="{C4F0B9B0-B1C8-4496-B854-F17BBBD67706}" srcOrd="8" destOrd="0" presId="urn:microsoft.com/office/officeart/2005/8/layout/list1"/>
    <dgm:cxn modelId="{52D84448-B593-4D6A-8301-00A55D7238E3}" type="presParOf" srcId="{C4F0B9B0-B1C8-4496-B854-F17BBBD67706}" destId="{20BD4900-2DA3-420F-9096-AEC202D2A373}" srcOrd="0" destOrd="0" presId="urn:microsoft.com/office/officeart/2005/8/layout/list1"/>
    <dgm:cxn modelId="{26B7384B-5A5A-430C-B1C7-66B37543AB7F}" type="presParOf" srcId="{C4F0B9B0-B1C8-4496-B854-F17BBBD67706}" destId="{F3DA9323-C61D-446D-BC60-631B9D7FBE1F}" srcOrd="1" destOrd="0" presId="urn:microsoft.com/office/officeart/2005/8/layout/list1"/>
    <dgm:cxn modelId="{2AAB2479-37F7-4E3E-AF6E-8B7EE80BDC13}" type="presParOf" srcId="{AB1C60A2-CB95-4520-BC76-57B2D09B756E}" destId="{2D5450E8-328A-428A-944D-189051EAE3DB}" srcOrd="9" destOrd="0" presId="urn:microsoft.com/office/officeart/2005/8/layout/list1"/>
    <dgm:cxn modelId="{E98775D0-D255-41EB-B51A-48911DB0EB82}" type="presParOf" srcId="{AB1C60A2-CB95-4520-BC76-57B2D09B756E}" destId="{5AF42441-3231-438E-88C1-35B816778309}" srcOrd="10" destOrd="0" presId="urn:microsoft.com/office/officeart/2005/8/layout/list1"/>
    <dgm:cxn modelId="{BBBC572D-9AF2-4F0D-8544-D31C49B82C30}" type="presParOf" srcId="{AB1C60A2-CB95-4520-BC76-57B2D09B756E}" destId="{A941A441-2497-4B0F-82F8-EADE3D3A3817}" srcOrd="11" destOrd="0" presId="urn:microsoft.com/office/officeart/2005/8/layout/list1"/>
    <dgm:cxn modelId="{52E88693-3D2C-4FE3-BE64-6B2A665C9AA5}" type="presParOf" srcId="{AB1C60A2-CB95-4520-BC76-57B2D09B756E}" destId="{53C87193-472C-4B7B-9193-85822C044265}" srcOrd="12" destOrd="0" presId="urn:microsoft.com/office/officeart/2005/8/layout/list1"/>
    <dgm:cxn modelId="{31349806-DCF1-43D0-ACD6-A668732DBB81}" type="presParOf" srcId="{53C87193-472C-4B7B-9193-85822C044265}" destId="{A074277F-733C-4F2E-A86E-DFB62C298FD6}" srcOrd="0" destOrd="0" presId="urn:microsoft.com/office/officeart/2005/8/layout/list1"/>
    <dgm:cxn modelId="{17AF377B-F61D-4887-8473-D90423C3D572}" type="presParOf" srcId="{53C87193-472C-4B7B-9193-85822C044265}" destId="{613334C6-D241-40AF-8281-E8E9AC41B6CD}" srcOrd="1" destOrd="0" presId="urn:microsoft.com/office/officeart/2005/8/layout/list1"/>
    <dgm:cxn modelId="{CCDCDEC0-5FBA-45FB-800B-F3D4CAA7190C}" type="presParOf" srcId="{AB1C60A2-CB95-4520-BC76-57B2D09B756E}" destId="{7CD5DD13-2837-4052-B5DD-A095B5CBC349}" srcOrd="13" destOrd="0" presId="urn:microsoft.com/office/officeart/2005/8/layout/list1"/>
    <dgm:cxn modelId="{C438294B-133D-496F-AD5E-7D4004116068}" type="presParOf" srcId="{AB1C60A2-CB95-4520-BC76-57B2D09B756E}" destId="{AE1D1CAF-7FA0-43BB-BB3C-109A9EAE006B}" srcOrd="14" destOrd="0" presId="urn:microsoft.com/office/officeart/2005/8/layout/list1"/>
    <dgm:cxn modelId="{FAAF2C2E-4A4B-4388-8353-703C3A5C49E3}" type="presParOf" srcId="{AB1C60A2-CB95-4520-BC76-57B2D09B756E}" destId="{77FAF85C-9C41-48B9-9557-230A9011C770}" srcOrd="15" destOrd="0" presId="urn:microsoft.com/office/officeart/2005/8/layout/list1"/>
    <dgm:cxn modelId="{44D10BBD-CC0D-47DD-BD17-D85620B82E1C}" type="presParOf" srcId="{AB1C60A2-CB95-4520-BC76-57B2D09B756E}" destId="{CDD84DEC-1088-4882-9F4C-D731EA72B3CF}" srcOrd="16" destOrd="0" presId="urn:microsoft.com/office/officeart/2005/8/layout/list1"/>
    <dgm:cxn modelId="{4FD7B1A1-4015-4652-8FA6-6AAC41169470}" type="presParOf" srcId="{CDD84DEC-1088-4882-9F4C-D731EA72B3CF}" destId="{6C7C5ADD-0E6D-4FFE-9AE3-9F938E7743E1}" srcOrd="0" destOrd="0" presId="urn:microsoft.com/office/officeart/2005/8/layout/list1"/>
    <dgm:cxn modelId="{9DDC53A2-5681-48C8-BDFF-85AAF40DD63B}" type="presParOf" srcId="{CDD84DEC-1088-4882-9F4C-D731EA72B3CF}" destId="{E2FA5834-128B-4C0C-844D-86EB42741E5B}" srcOrd="1" destOrd="0" presId="urn:microsoft.com/office/officeart/2005/8/layout/list1"/>
    <dgm:cxn modelId="{F017B7EC-9E83-49C8-B423-9BCE1D5B6D8C}" type="presParOf" srcId="{AB1C60A2-CB95-4520-BC76-57B2D09B756E}" destId="{4CEBA77A-6C6E-4C26-9A0D-33BE4C3B806C}" srcOrd="17" destOrd="0" presId="urn:microsoft.com/office/officeart/2005/8/layout/list1"/>
    <dgm:cxn modelId="{6EDBE188-45E1-4657-835D-39B3B26DC272}" type="presParOf" srcId="{AB1C60A2-CB95-4520-BC76-57B2D09B756E}" destId="{CE948A06-2F81-4C88-830C-F96459DAC6E0}" srcOrd="18" destOrd="0" presId="urn:microsoft.com/office/officeart/2005/8/layout/list1"/>
    <dgm:cxn modelId="{C8DC0B42-CB6C-4521-B186-79C313887A70}" type="presParOf" srcId="{AB1C60A2-CB95-4520-BC76-57B2D09B756E}" destId="{C940210B-BD86-4C95-9A46-DAFE2A4E284A}" srcOrd="19" destOrd="0" presId="urn:microsoft.com/office/officeart/2005/8/layout/list1"/>
    <dgm:cxn modelId="{4CD14B3B-FD33-4A8E-9EBB-4D4F73C311DA}" type="presParOf" srcId="{AB1C60A2-CB95-4520-BC76-57B2D09B756E}" destId="{7D739A9C-35C8-4B71-8F0D-E3ED70CDFE77}" srcOrd="20" destOrd="0" presId="urn:microsoft.com/office/officeart/2005/8/layout/list1"/>
    <dgm:cxn modelId="{04C77E4F-92FF-4F92-AFC3-3599BD3AB438}" type="presParOf" srcId="{7D739A9C-35C8-4B71-8F0D-E3ED70CDFE77}" destId="{59D9CB7A-3ACB-4F79-9D12-DFC6AF8777D1}" srcOrd="0" destOrd="0" presId="urn:microsoft.com/office/officeart/2005/8/layout/list1"/>
    <dgm:cxn modelId="{6A21742F-BAF7-4D3A-8C81-3B1EA756027B}" type="presParOf" srcId="{7D739A9C-35C8-4B71-8F0D-E3ED70CDFE77}" destId="{14ECADE8-FCB1-4999-B008-61A5BA4C1C25}" srcOrd="1" destOrd="0" presId="urn:microsoft.com/office/officeart/2005/8/layout/list1"/>
    <dgm:cxn modelId="{3C67A14D-4FCA-430F-ACE3-31AA2E5CA001}" type="presParOf" srcId="{AB1C60A2-CB95-4520-BC76-57B2D09B756E}" destId="{1DA5ABC6-58E3-4844-85EC-72DEF12C2DCD}" srcOrd="21" destOrd="0" presId="urn:microsoft.com/office/officeart/2005/8/layout/list1"/>
    <dgm:cxn modelId="{E120D8AD-4758-494D-9786-6F3E63BBBC21}" type="presParOf" srcId="{AB1C60A2-CB95-4520-BC76-57B2D09B756E}" destId="{206ED4A7-B123-4FCC-9F8F-705D2FBEDEB9}" srcOrd="22" destOrd="0" presId="urn:microsoft.com/office/officeart/2005/8/layout/list1"/>
    <dgm:cxn modelId="{B77A40DB-8E8F-47B6-8658-C27ED10320C0}" type="presParOf" srcId="{AB1C60A2-CB95-4520-BC76-57B2D09B756E}" destId="{120498C7-C7F6-4ED8-953E-519702CBCFCD}" srcOrd="23" destOrd="0" presId="urn:microsoft.com/office/officeart/2005/8/layout/list1"/>
    <dgm:cxn modelId="{53BE1F23-4E30-47C4-9A8A-B5A1514FE71F}" type="presParOf" srcId="{AB1C60A2-CB95-4520-BC76-57B2D09B756E}" destId="{598FEA80-D3F7-4BD2-A7E3-CE1ADD56DF95}" srcOrd="24" destOrd="0" presId="urn:microsoft.com/office/officeart/2005/8/layout/list1"/>
    <dgm:cxn modelId="{61944A4A-6120-49E8-8636-868A1BD81DF0}" type="presParOf" srcId="{598FEA80-D3F7-4BD2-A7E3-CE1ADD56DF95}" destId="{9397E836-2DD9-4FE4-872F-81934EA2B517}" srcOrd="0" destOrd="0" presId="urn:microsoft.com/office/officeart/2005/8/layout/list1"/>
    <dgm:cxn modelId="{05C971D0-CA95-4887-8874-29B7A1477759}" type="presParOf" srcId="{598FEA80-D3F7-4BD2-A7E3-CE1ADD56DF95}" destId="{B389D4D2-A5A4-4FE3-A59A-C56679E4D719}" srcOrd="1" destOrd="0" presId="urn:microsoft.com/office/officeart/2005/8/layout/list1"/>
    <dgm:cxn modelId="{3909A8D2-C93C-47ED-97DB-E28ABF873431}" type="presParOf" srcId="{AB1C60A2-CB95-4520-BC76-57B2D09B756E}" destId="{97EE6B82-B15E-4914-9840-184B4AB74398}" srcOrd="25" destOrd="0" presId="urn:microsoft.com/office/officeart/2005/8/layout/list1"/>
    <dgm:cxn modelId="{00868ABD-E545-46CB-87CE-76A877987865}" type="presParOf" srcId="{AB1C60A2-CB95-4520-BC76-57B2D09B756E}" destId="{FEE7A2BD-C7C2-4B9D-BF2B-EB4B354BD703}" srcOrd="26" destOrd="0" presId="urn:microsoft.com/office/officeart/2005/8/layout/list1"/>
    <dgm:cxn modelId="{EBD08FFD-3F32-48E1-BDCB-4E6F97165949}" type="presParOf" srcId="{AB1C60A2-CB95-4520-BC76-57B2D09B756E}" destId="{BECDF207-4EC2-4AF9-ACB2-7BCE402EF5BC}" srcOrd="27" destOrd="0" presId="urn:microsoft.com/office/officeart/2005/8/layout/list1"/>
    <dgm:cxn modelId="{5B3E8FEE-77BE-4A71-97C3-DFE06A5F94AE}" type="presParOf" srcId="{AB1C60A2-CB95-4520-BC76-57B2D09B756E}" destId="{15B7E03B-53A4-41C7-81C9-7BEA8C2461C5}" srcOrd="28" destOrd="0" presId="urn:microsoft.com/office/officeart/2005/8/layout/list1"/>
    <dgm:cxn modelId="{14DC45E4-2F20-437D-95F6-7BBDA7A7B30A}" type="presParOf" srcId="{15B7E03B-53A4-41C7-81C9-7BEA8C2461C5}" destId="{8985216B-FBB3-4272-8F17-AF1495272BC0}" srcOrd="0" destOrd="0" presId="urn:microsoft.com/office/officeart/2005/8/layout/list1"/>
    <dgm:cxn modelId="{EB20C405-FA24-4B96-BF33-48C42B21C75E}" type="presParOf" srcId="{15B7E03B-53A4-41C7-81C9-7BEA8C2461C5}" destId="{9409310C-C78E-449D-B35E-113D65D65BBF}" srcOrd="1" destOrd="0" presId="urn:microsoft.com/office/officeart/2005/8/layout/list1"/>
    <dgm:cxn modelId="{C79C5D98-AF10-4FDC-ABCC-2201008416A5}" type="presParOf" srcId="{AB1C60A2-CB95-4520-BC76-57B2D09B756E}" destId="{706ED1A1-86EE-4699-A695-68A7484B1710}" srcOrd="29" destOrd="0" presId="urn:microsoft.com/office/officeart/2005/8/layout/list1"/>
    <dgm:cxn modelId="{29B13041-5302-4AC7-80CA-C72343518CD0}" type="presParOf" srcId="{AB1C60A2-CB95-4520-BC76-57B2D09B756E}" destId="{0B5535C3-F4BA-4E8B-B90E-DCDF6F527B21}"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D4991-7D1E-4575-AE70-19FD87194017}">
      <dsp:nvSpPr>
        <dsp:cNvPr id="0" name=""/>
        <dsp:cNvSpPr/>
      </dsp:nvSpPr>
      <dsp:spPr>
        <a:xfrm>
          <a:off x="0" y="1016805"/>
          <a:ext cx="9057774" cy="4032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DC6B2E-A2B3-421E-AAD4-E8F88FFF7994}">
      <dsp:nvSpPr>
        <dsp:cNvPr id="0" name=""/>
        <dsp:cNvSpPr/>
      </dsp:nvSpPr>
      <dsp:spPr>
        <a:xfrm>
          <a:off x="0" y="780644"/>
          <a:ext cx="3027941" cy="4723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654" tIns="0" rIns="239654" bIns="0" numCol="1" spcCol="1270" anchor="ctr" anchorCtr="0">
          <a:noAutofit/>
        </a:bodyPr>
        <a:lstStyle/>
        <a:p>
          <a:pPr lvl="0" algn="l" defTabSz="666750">
            <a:lnSpc>
              <a:spcPct val="90000"/>
            </a:lnSpc>
            <a:spcBef>
              <a:spcPct val="0"/>
            </a:spcBef>
            <a:spcAft>
              <a:spcPct val="35000"/>
            </a:spcAft>
          </a:pPr>
          <a:r>
            <a:rPr lang="en-IN" sz="1500" b="1" kern="1200" dirty="0"/>
            <a:t>Service management and ITSM tooling</a:t>
          </a:r>
          <a:endParaRPr lang="en-US" sz="1500" b="1" kern="1200" dirty="0"/>
        </a:p>
      </dsp:txBody>
      <dsp:txXfrm>
        <a:off x="23057" y="803701"/>
        <a:ext cx="2981827" cy="426206"/>
      </dsp:txXfrm>
    </dsp:sp>
    <dsp:sp modelId="{8C177F92-F77D-4DE8-8D0C-7D1884183B7B}">
      <dsp:nvSpPr>
        <dsp:cNvPr id="0" name=""/>
        <dsp:cNvSpPr/>
      </dsp:nvSpPr>
      <dsp:spPr>
        <a:xfrm>
          <a:off x="0" y="250232"/>
          <a:ext cx="9057774" cy="4032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2984" tIns="312420" rIns="702984" bIns="106680" numCol="1" spcCol="1270" anchor="t" anchorCtr="0">
          <a:noAutofit/>
        </a:bodyPr>
        <a:lstStyle/>
        <a:p>
          <a:pPr marL="114300" lvl="1" indent="-114300" algn="ctr" defTabSz="666750">
            <a:lnSpc>
              <a:spcPct val="90000"/>
            </a:lnSpc>
            <a:spcBef>
              <a:spcPct val="0"/>
            </a:spcBef>
            <a:spcAft>
              <a:spcPct val="15000"/>
            </a:spcAft>
            <a:buFont typeface="Arial" panose="020B0604020202020204" pitchFamily="34" charset="0"/>
            <a:buChar char="••"/>
          </a:pPr>
          <a:endParaRPr lang="en-US" sz="1500" kern="1200" dirty="0"/>
        </a:p>
      </dsp:txBody>
      <dsp:txXfrm>
        <a:off x="0" y="250232"/>
        <a:ext cx="9057774" cy="403200"/>
      </dsp:txXfrm>
    </dsp:sp>
    <dsp:sp modelId="{D6F60E5D-9C22-41DB-953F-E7671CFE2C5B}">
      <dsp:nvSpPr>
        <dsp:cNvPr id="0" name=""/>
        <dsp:cNvSpPr/>
      </dsp:nvSpPr>
      <dsp:spPr>
        <a:xfrm>
          <a:off x="0" y="28558"/>
          <a:ext cx="2970306" cy="47232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654" tIns="0" rIns="239654" bIns="0" numCol="1" spcCol="1270" anchor="ctr" anchorCtr="0">
          <a:noAutofit/>
        </a:bodyPr>
        <a:lstStyle/>
        <a:p>
          <a:pPr lvl="0" algn="l" defTabSz="666750">
            <a:lnSpc>
              <a:spcPct val="90000"/>
            </a:lnSpc>
            <a:spcBef>
              <a:spcPct val="0"/>
            </a:spcBef>
            <a:spcAft>
              <a:spcPct val="35000"/>
            </a:spcAft>
          </a:pPr>
          <a:r>
            <a:rPr lang="en-IN" sz="1500" kern="1200" dirty="0"/>
            <a:t>ServiceDesk Services</a:t>
          </a:r>
          <a:endParaRPr lang="en-US" sz="1500" kern="1200" dirty="0"/>
        </a:p>
      </dsp:txBody>
      <dsp:txXfrm>
        <a:off x="23057" y="51615"/>
        <a:ext cx="2924192" cy="426206"/>
      </dsp:txXfrm>
    </dsp:sp>
    <dsp:sp modelId="{5AF42441-3231-438E-88C1-35B816778309}">
      <dsp:nvSpPr>
        <dsp:cNvPr id="0" name=""/>
        <dsp:cNvSpPr/>
      </dsp:nvSpPr>
      <dsp:spPr>
        <a:xfrm>
          <a:off x="0" y="1751149"/>
          <a:ext cx="9057774" cy="4032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DA9323-C61D-446D-BC60-631B9D7FBE1F}">
      <dsp:nvSpPr>
        <dsp:cNvPr id="0" name=""/>
        <dsp:cNvSpPr/>
      </dsp:nvSpPr>
      <dsp:spPr>
        <a:xfrm>
          <a:off x="0" y="1500210"/>
          <a:ext cx="3027941" cy="4723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654" tIns="0" rIns="239654" bIns="0" numCol="1" spcCol="1270" anchor="ctr" anchorCtr="0">
          <a:noAutofit/>
        </a:bodyPr>
        <a:lstStyle/>
        <a:p>
          <a:pPr lvl="0" algn="l" defTabSz="666750">
            <a:lnSpc>
              <a:spcPct val="90000"/>
            </a:lnSpc>
            <a:spcBef>
              <a:spcPct val="0"/>
            </a:spcBef>
            <a:spcAft>
              <a:spcPct val="35000"/>
            </a:spcAft>
          </a:pPr>
          <a:r>
            <a:rPr lang="en-IN" sz="1500" b="1" kern="1200" dirty="0"/>
            <a:t>Onsite Services</a:t>
          </a:r>
          <a:endParaRPr lang="en-US" sz="1500" b="1" kern="1200" dirty="0"/>
        </a:p>
      </dsp:txBody>
      <dsp:txXfrm>
        <a:off x="23057" y="1523267"/>
        <a:ext cx="2981827" cy="426206"/>
      </dsp:txXfrm>
    </dsp:sp>
    <dsp:sp modelId="{AE1D1CAF-7FA0-43BB-BB3C-109A9EAE006B}">
      <dsp:nvSpPr>
        <dsp:cNvPr id="0" name=""/>
        <dsp:cNvSpPr/>
      </dsp:nvSpPr>
      <dsp:spPr>
        <a:xfrm>
          <a:off x="0" y="2476909"/>
          <a:ext cx="9057774" cy="4032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3334C6-D241-40AF-8281-E8E9AC41B6CD}">
      <dsp:nvSpPr>
        <dsp:cNvPr id="0" name=""/>
        <dsp:cNvSpPr/>
      </dsp:nvSpPr>
      <dsp:spPr>
        <a:xfrm>
          <a:off x="5144" y="2240749"/>
          <a:ext cx="3027941" cy="47232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654" tIns="0" rIns="239654" bIns="0" numCol="1" spcCol="1270" anchor="ctr" anchorCtr="0">
          <a:noAutofit/>
        </a:bodyPr>
        <a:lstStyle/>
        <a:p>
          <a:pPr lvl="0" algn="l" defTabSz="666750">
            <a:lnSpc>
              <a:spcPct val="90000"/>
            </a:lnSpc>
            <a:spcBef>
              <a:spcPct val="0"/>
            </a:spcBef>
            <a:spcAft>
              <a:spcPct val="35000"/>
            </a:spcAft>
            <a:buFont typeface="+mj-lt"/>
            <a:buNone/>
          </a:pPr>
          <a:r>
            <a:rPr lang="en-IN" sz="1500" b="1" kern="1200" dirty="0" smtClean="0"/>
            <a:t>Security </a:t>
          </a:r>
          <a:r>
            <a:rPr lang="en-IN" sz="1500" b="1" kern="1200" dirty="0"/>
            <a:t>services</a:t>
          </a:r>
          <a:endParaRPr lang="en-US" sz="1500" b="1" kern="1200" dirty="0"/>
        </a:p>
      </dsp:txBody>
      <dsp:txXfrm>
        <a:off x="28201" y="2263806"/>
        <a:ext cx="2981827" cy="426206"/>
      </dsp:txXfrm>
    </dsp:sp>
    <dsp:sp modelId="{CE948A06-2F81-4C88-830C-F96459DAC6E0}">
      <dsp:nvSpPr>
        <dsp:cNvPr id="0" name=""/>
        <dsp:cNvSpPr/>
      </dsp:nvSpPr>
      <dsp:spPr>
        <a:xfrm>
          <a:off x="0" y="3202669"/>
          <a:ext cx="9057774" cy="403200"/>
        </a:xfrm>
        <a:prstGeom prst="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FA5834-128B-4C0C-844D-86EB42741E5B}">
      <dsp:nvSpPr>
        <dsp:cNvPr id="0" name=""/>
        <dsp:cNvSpPr/>
      </dsp:nvSpPr>
      <dsp:spPr>
        <a:xfrm>
          <a:off x="0" y="2994220"/>
          <a:ext cx="2905634" cy="47232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654" tIns="0" rIns="239654" bIns="0" numCol="1" spcCol="1270" anchor="ctr" anchorCtr="0">
          <a:noAutofit/>
        </a:bodyPr>
        <a:lstStyle/>
        <a:p>
          <a:pPr lvl="0" algn="l" defTabSz="666750">
            <a:lnSpc>
              <a:spcPct val="90000"/>
            </a:lnSpc>
            <a:spcBef>
              <a:spcPct val="0"/>
            </a:spcBef>
            <a:spcAft>
              <a:spcPct val="35000"/>
            </a:spcAft>
            <a:buFont typeface="+mj-lt"/>
            <a:buNone/>
          </a:pPr>
          <a:r>
            <a:rPr lang="en-IN" sz="1500" b="1" kern="1200" dirty="0"/>
            <a:t>Workplace services</a:t>
          </a:r>
          <a:endParaRPr lang="en-US" sz="1500" b="1" kern="1200" dirty="0"/>
        </a:p>
      </dsp:txBody>
      <dsp:txXfrm>
        <a:off x="23057" y="3017277"/>
        <a:ext cx="2859520" cy="426206"/>
      </dsp:txXfrm>
    </dsp:sp>
    <dsp:sp modelId="{206ED4A7-B123-4FCC-9F8F-705D2FBEDEB9}">
      <dsp:nvSpPr>
        <dsp:cNvPr id="0" name=""/>
        <dsp:cNvSpPr/>
      </dsp:nvSpPr>
      <dsp:spPr>
        <a:xfrm>
          <a:off x="0" y="3928429"/>
          <a:ext cx="9057774" cy="4032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ECADE8-FCB1-4999-B008-61A5BA4C1C25}">
      <dsp:nvSpPr>
        <dsp:cNvPr id="0" name=""/>
        <dsp:cNvSpPr/>
      </dsp:nvSpPr>
      <dsp:spPr>
        <a:xfrm>
          <a:off x="0" y="3681458"/>
          <a:ext cx="3027941" cy="4723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654" tIns="0" rIns="239654" bIns="0" numCol="1" spcCol="1270" anchor="ctr" anchorCtr="0">
          <a:noAutofit/>
        </a:bodyPr>
        <a:lstStyle/>
        <a:p>
          <a:pPr lvl="0" algn="l" defTabSz="666750">
            <a:lnSpc>
              <a:spcPct val="90000"/>
            </a:lnSpc>
            <a:spcBef>
              <a:spcPct val="0"/>
            </a:spcBef>
            <a:spcAft>
              <a:spcPct val="35000"/>
            </a:spcAft>
            <a:buFont typeface="+mj-lt"/>
            <a:buNone/>
          </a:pPr>
          <a:r>
            <a:rPr lang="en-IN" sz="1500" b="1" kern="1200" dirty="0"/>
            <a:t>Application Services </a:t>
          </a:r>
          <a:endParaRPr lang="en-US" sz="1500" kern="1200" dirty="0"/>
        </a:p>
      </dsp:txBody>
      <dsp:txXfrm>
        <a:off x="23057" y="3704515"/>
        <a:ext cx="2981827" cy="426206"/>
      </dsp:txXfrm>
    </dsp:sp>
    <dsp:sp modelId="{FEE7A2BD-C7C2-4B9D-BF2B-EB4B354BD703}">
      <dsp:nvSpPr>
        <dsp:cNvPr id="0" name=""/>
        <dsp:cNvSpPr/>
      </dsp:nvSpPr>
      <dsp:spPr>
        <a:xfrm>
          <a:off x="0" y="4654189"/>
          <a:ext cx="9057774" cy="4032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89D4D2-A5A4-4FE3-A59A-C56679E4D719}">
      <dsp:nvSpPr>
        <dsp:cNvPr id="0" name=""/>
        <dsp:cNvSpPr/>
      </dsp:nvSpPr>
      <dsp:spPr>
        <a:xfrm>
          <a:off x="0" y="4407218"/>
          <a:ext cx="3027941" cy="47232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654" tIns="0" rIns="239654" bIns="0" numCol="1" spcCol="1270" anchor="ctr" anchorCtr="0">
          <a:noAutofit/>
        </a:bodyPr>
        <a:lstStyle/>
        <a:p>
          <a:pPr lvl="0" algn="l" defTabSz="666750">
            <a:lnSpc>
              <a:spcPct val="90000"/>
            </a:lnSpc>
            <a:spcBef>
              <a:spcPct val="0"/>
            </a:spcBef>
            <a:spcAft>
              <a:spcPct val="35000"/>
            </a:spcAft>
            <a:buFont typeface="+mj-lt"/>
            <a:buNone/>
          </a:pPr>
          <a:r>
            <a:rPr lang="en-IN" sz="1500" b="1" kern="1200" dirty="0"/>
            <a:t>Network services</a:t>
          </a:r>
          <a:endParaRPr lang="en-US" sz="1500" kern="1200" dirty="0"/>
        </a:p>
      </dsp:txBody>
      <dsp:txXfrm>
        <a:off x="23057" y="4430275"/>
        <a:ext cx="2981827" cy="426206"/>
      </dsp:txXfrm>
    </dsp:sp>
    <dsp:sp modelId="{0B5535C3-F4BA-4E8B-B90E-DCDF6F527B21}">
      <dsp:nvSpPr>
        <dsp:cNvPr id="0" name=""/>
        <dsp:cNvSpPr/>
      </dsp:nvSpPr>
      <dsp:spPr>
        <a:xfrm>
          <a:off x="0" y="5379949"/>
          <a:ext cx="9057774" cy="4032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09310C-C78E-449D-B35E-113D65D65BBF}">
      <dsp:nvSpPr>
        <dsp:cNvPr id="0" name=""/>
        <dsp:cNvSpPr/>
      </dsp:nvSpPr>
      <dsp:spPr>
        <a:xfrm>
          <a:off x="0" y="5132978"/>
          <a:ext cx="3027941" cy="4723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654" tIns="0" rIns="239654" bIns="0" numCol="1" spcCol="1270" anchor="ctr" anchorCtr="0">
          <a:noAutofit/>
        </a:bodyPr>
        <a:lstStyle/>
        <a:p>
          <a:pPr lvl="0" algn="l" defTabSz="666750">
            <a:lnSpc>
              <a:spcPct val="90000"/>
            </a:lnSpc>
            <a:spcBef>
              <a:spcPct val="0"/>
            </a:spcBef>
            <a:spcAft>
              <a:spcPct val="35000"/>
            </a:spcAft>
            <a:buFont typeface="+mj-lt"/>
            <a:buNone/>
          </a:pPr>
          <a:r>
            <a:rPr lang="en-IN" sz="1500" b="1" kern="1200" dirty="0"/>
            <a:t>Platform &amp; Infra Services</a:t>
          </a:r>
          <a:endParaRPr lang="en-US" sz="1500" kern="1200" dirty="0"/>
        </a:p>
      </dsp:txBody>
      <dsp:txXfrm>
        <a:off x="23057" y="5156035"/>
        <a:ext cx="2981827"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C9308-CF07-4C41-B6A2-54150493A75B}" type="datetimeFigureOut">
              <a:rPr lang="en-US" smtClean="0"/>
              <a:t>11/18/2022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D2AE09-B04D-450D-A4FD-E499396D0205}" type="slidenum">
              <a:rPr lang="en-US" smtClean="0"/>
              <a:t>‹#›</a:t>
            </a:fld>
            <a:endParaRPr lang="en-US"/>
          </a:p>
        </p:txBody>
      </p:sp>
    </p:spTree>
    <p:extLst>
      <p:ext uri="{BB962C8B-B14F-4D97-AF65-F5344CB8AC3E}">
        <p14:creationId xmlns:p14="http://schemas.microsoft.com/office/powerpoint/2010/main" val="580296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7FAAE0-7C0E-4A37-80B4-4C9BA39546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0096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D2AE09-B04D-450D-A4FD-E499396D0205}" type="slidenum">
              <a:rPr lang="en-US" smtClean="0"/>
              <a:t>9</a:t>
            </a:fld>
            <a:endParaRPr lang="en-US"/>
          </a:p>
        </p:txBody>
      </p:sp>
    </p:spTree>
    <p:extLst>
      <p:ext uri="{BB962C8B-B14F-4D97-AF65-F5344CB8AC3E}">
        <p14:creationId xmlns:p14="http://schemas.microsoft.com/office/powerpoint/2010/main" val="199874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
        <p:nvSpPr>
          <p:cNvPr id="10" name="Freeform 17">
            <a:extLst>
              <a:ext uri="{FF2B5EF4-FFF2-40B4-BE49-F238E27FC236}">
                <a16:creationId xmlns:a16="http://schemas.microsoft.com/office/drawing/2014/main" id="{1667F269-5C5F-4CAA-887D-531988CC27E9}"/>
              </a:ext>
            </a:extLst>
          </p:cNvPr>
          <p:cNvSpPr>
            <a:spLocks/>
          </p:cNvSpPr>
          <p:nvPr userDrawn="1"/>
        </p:nvSpPr>
        <p:spPr bwMode="auto">
          <a:xfrm>
            <a:off x="15164" y="3975479"/>
            <a:ext cx="12192000" cy="2286000"/>
          </a:xfrm>
          <a:custGeom>
            <a:avLst/>
            <a:gdLst>
              <a:gd name="T0" fmla="*/ 0 w 3840"/>
              <a:gd name="T1" fmla="*/ 8 h 932"/>
              <a:gd name="T2" fmla="*/ 0 w 3840"/>
              <a:gd name="T3" fmla="*/ 552 h 932"/>
              <a:gd name="T4" fmla="*/ 1040 w 3840"/>
              <a:gd name="T5" fmla="*/ 189 h 932"/>
              <a:gd name="T6" fmla="*/ 3016 w 3840"/>
              <a:gd name="T7" fmla="*/ 860 h 932"/>
              <a:gd name="T8" fmla="*/ 3840 w 3840"/>
              <a:gd name="T9" fmla="*/ 644 h 932"/>
              <a:gd name="T10" fmla="*/ 3840 w 3840"/>
              <a:gd name="T11" fmla="*/ 8 h 932"/>
              <a:gd name="T12" fmla="*/ 0 w 3840"/>
              <a:gd name="T13" fmla="*/ 8 h 932"/>
            </a:gdLst>
            <a:ahLst/>
            <a:cxnLst>
              <a:cxn ang="0">
                <a:pos x="T0" y="T1"/>
              </a:cxn>
              <a:cxn ang="0">
                <a:pos x="T2" y="T3"/>
              </a:cxn>
              <a:cxn ang="0">
                <a:pos x="T4" y="T5"/>
              </a:cxn>
              <a:cxn ang="0">
                <a:pos x="T6" y="T7"/>
              </a:cxn>
              <a:cxn ang="0">
                <a:pos x="T8" y="T9"/>
              </a:cxn>
              <a:cxn ang="0">
                <a:pos x="T10" y="T11"/>
              </a:cxn>
              <a:cxn ang="0">
                <a:pos x="T12" y="T13"/>
              </a:cxn>
            </a:cxnLst>
            <a:rect l="0" t="0" r="r" b="b"/>
            <a:pathLst>
              <a:path w="3840" h="932">
                <a:moveTo>
                  <a:pt x="0" y="8"/>
                </a:moveTo>
                <a:cubicBezTo>
                  <a:pt x="0" y="552"/>
                  <a:pt x="0" y="552"/>
                  <a:pt x="0" y="552"/>
                </a:cubicBezTo>
                <a:cubicBezTo>
                  <a:pt x="0" y="552"/>
                  <a:pt x="183" y="0"/>
                  <a:pt x="1040" y="189"/>
                </a:cubicBezTo>
                <a:cubicBezTo>
                  <a:pt x="1896" y="379"/>
                  <a:pt x="2556" y="788"/>
                  <a:pt x="3016" y="860"/>
                </a:cubicBezTo>
                <a:cubicBezTo>
                  <a:pt x="3476" y="932"/>
                  <a:pt x="3840" y="644"/>
                  <a:pt x="3840" y="644"/>
                </a:cubicBezTo>
                <a:cubicBezTo>
                  <a:pt x="3840" y="8"/>
                  <a:pt x="3840" y="8"/>
                  <a:pt x="3840" y="8"/>
                </a:cubicBezTo>
                <a:lnTo>
                  <a:pt x="0" y="8"/>
                </a:lnTo>
                <a:close/>
              </a:path>
            </a:pathLst>
          </a:custGeom>
          <a:solidFill>
            <a:schemeClr val="bg1"/>
          </a:solidFill>
          <a:ln>
            <a:noFill/>
          </a:ln>
        </p:spPr>
        <p:txBody>
          <a:bodyPr vert="horz" wrap="square" lIns="81280" tIns="40640" rIns="81280" bIns="40640" numCol="1" anchor="t" anchorCtr="0" compatLnSpc="1">
            <a:prstTxWarp prst="textNoShape">
              <a:avLst/>
            </a:prstTxWarp>
          </a:bodyPr>
          <a:lstStyle/>
          <a:p>
            <a:endParaRPr lang="en-US" sz="1600"/>
          </a:p>
        </p:txBody>
      </p:sp>
      <p:sp>
        <p:nvSpPr>
          <p:cNvPr id="11" name="TextBox 20">
            <a:extLst>
              <a:ext uri="{FF2B5EF4-FFF2-40B4-BE49-F238E27FC236}">
                <a16:creationId xmlns:a16="http://schemas.microsoft.com/office/drawing/2014/main" id="{8AF99DF5-312E-4AA9-A898-8433169A113B}"/>
              </a:ext>
            </a:extLst>
          </p:cNvPr>
          <p:cNvSpPr txBox="1">
            <a:spLocks noChangeArrowheads="1"/>
          </p:cNvSpPr>
          <p:nvPr userDrawn="1"/>
        </p:nvSpPr>
        <p:spPr bwMode="gray">
          <a:xfrm>
            <a:off x="1" y="6688723"/>
            <a:ext cx="2707398" cy="150490"/>
          </a:xfrm>
          <a:prstGeom prst="rect">
            <a:avLst/>
          </a:prstGeom>
          <a:solidFill>
            <a:srgbClr val="78697B"/>
          </a:solidFill>
          <a:ln w="9525">
            <a:noFill/>
            <a:miter lim="800000"/>
            <a:headEnd/>
            <a:tailEnd/>
          </a:ln>
        </p:spPr>
        <p:txBody>
          <a:bodyPr wrap="square" lIns="0" tIns="0" rIns="0" bIns="0">
            <a:spAutoFit/>
          </a:bodyPr>
          <a:lstStyle/>
          <a:p>
            <a:pPr algn="ctr" defTabSz="1083451">
              <a:defRPr/>
            </a:pPr>
            <a:r>
              <a:rPr lang="en-US" sz="978">
                <a:solidFill>
                  <a:prstClr val="white"/>
                </a:solidFill>
                <a:latin typeface="Segoe UI" panose="020B0502040204020203" pitchFamily="34" charset="0"/>
                <a:ea typeface="Helvetica Neue Light" charset="0"/>
                <a:cs typeface="Segoe UI" panose="020B0502040204020203" pitchFamily="34" charset="0"/>
              </a:rPr>
              <a:t>Copyright © 2022 TechM. All rights reserved.</a:t>
            </a:r>
          </a:p>
        </p:txBody>
      </p:sp>
    </p:spTree>
    <p:extLst>
      <p:ext uri="{BB962C8B-B14F-4D97-AF65-F5344CB8AC3E}">
        <p14:creationId xmlns:p14="http://schemas.microsoft.com/office/powerpoint/2010/main" val="1386401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7" y="719145"/>
            <a:ext cx="10966449" cy="588449"/>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399" b="1" kern="1200" dirty="0">
                <a:solidFill>
                  <a:schemeClr val="tx2"/>
                </a:solidFill>
                <a:latin typeface="Arial" pitchFamily="34" charset="0"/>
                <a:ea typeface="+mj-ea"/>
                <a:cs typeface="Arial" pitchFamily="34" charset="0"/>
              </a:defRPr>
            </a:lvl1pPr>
          </a:lstStyle>
          <a:p>
            <a:pPr lvl="0" algn="l" defTabSz="967232" rtl="0" eaLnBrk="1" fontAlgn="base" latinLnBrk="0" hangingPunct="1">
              <a:spcBef>
                <a:spcPct val="0"/>
              </a:spcBef>
              <a:spcAft>
                <a:spcPct val="0"/>
              </a:spcAft>
              <a:buNone/>
            </a:pPr>
            <a:r>
              <a:rPr lang="en-US"/>
              <a:t>Click to edit Master title style</a:t>
            </a:r>
          </a:p>
        </p:txBody>
      </p:sp>
      <p:sp>
        <p:nvSpPr>
          <p:cNvPr id="3" name="Text Placeholder 4"/>
          <p:cNvSpPr>
            <a:spLocks noGrp="1"/>
          </p:cNvSpPr>
          <p:nvPr>
            <p:ph type="body" sz="quarter" idx="10" hasCustomPrompt="1"/>
          </p:nvPr>
        </p:nvSpPr>
        <p:spPr bwMode="gray">
          <a:xfrm>
            <a:off x="641352" y="1971680"/>
            <a:ext cx="10966451" cy="1659731"/>
          </a:xfrm>
        </p:spPr>
        <p:txBody>
          <a:bodyPr wrap="square">
            <a:spAutoFit/>
          </a:bodyPr>
          <a:lstStyle>
            <a:lvl1pPr algn="l" rtl="0" eaLnBrk="1" latinLnBrk="0" hangingPunct="1">
              <a:spcBef>
                <a:spcPts val="0"/>
              </a:spcBef>
              <a:spcAft>
                <a:spcPts val="0"/>
              </a:spcAft>
              <a:buClr>
                <a:schemeClr val="bg2"/>
              </a:buClr>
              <a:buSzPct val="120000"/>
              <a:defRPr lang="en-US" sz="191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91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91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91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917" b="0" kern="1200" baseline="0" dirty="0" smtClean="0">
                <a:solidFill>
                  <a:schemeClr val="tx1"/>
                </a:solidFill>
                <a:latin typeface="Arial" pitchFamily="34" charset="0"/>
                <a:ea typeface="+mn-ea"/>
                <a:cs typeface="Arial" pitchFamily="34" charset="0"/>
              </a:defRPr>
            </a:lvl5pPr>
            <a:lvl6pPr marL="1518019" indent="-302262">
              <a:spcBef>
                <a:spcPts val="0"/>
              </a:spcBef>
              <a:spcAft>
                <a:spcPts val="0"/>
              </a:spcAft>
              <a:buClr>
                <a:schemeClr val="tx2"/>
              </a:buClr>
              <a:buSzPct val="70000"/>
              <a:buFont typeface="Wingdings" pitchFamily="2" charset="2"/>
              <a:buChar char="§"/>
              <a:defRPr lang="en-US" sz="1917" kern="1200" dirty="0" smtClean="0">
                <a:solidFill>
                  <a:schemeClr val="tx1"/>
                </a:solidFill>
                <a:latin typeface="Arial" pitchFamily="34" charset="0"/>
                <a:ea typeface="+mn-ea"/>
                <a:cs typeface="Arial" pitchFamily="34" charset="0"/>
              </a:defRPr>
            </a:lvl6pPr>
            <a:lvl7pPr marL="1813564" indent="-288827">
              <a:spcBef>
                <a:spcPts val="0"/>
              </a:spcBef>
              <a:spcAft>
                <a:spcPts val="0"/>
              </a:spcAft>
              <a:buClr>
                <a:schemeClr val="tx2"/>
              </a:buClr>
              <a:buSzPct val="70000"/>
              <a:buFont typeface="Arial" pitchFamily="34" charset="0"/>
              <a:buChar char="–"/>
              <a:defRPr sz="1917" baseline="0">
                <a:solidFill>
                  <a:schemeClr val="tx1"/>
                </a:solidFill>
                <a:latin typeface="+mn-lt"/>
                <a:cs typeface="Arial" pitchFamily="34" charset="0"/>
              </a:defRPr>
            </a:lvl7pPr>
            <a:lvl8pPr marL="1692659" indent="-241810">
              <a:spcBef>
                <a:spcPts val="0"/>
              </a:spcBef>
              <a:spcAft>
                <a:spcPts val="0"/>
              </a:spcAft>
              <a:buSzPct val="70000"/>
              <a:defRPr sz="1917" baseline="0">
                <a:latin typeface="Arial" pitchFamily="34" charset="0"/>
                <a:cs typeface="Arial" pitchFamily="34" charset="0"/>
              </a:defRPr>
            </a:lvl8pPr>
            <a:lvl9pPr marL="1929430" indent="-236770">
              <a:spcBef>
                <a:spcPts val="0"/>
              </a:spcBef>
              <a:spcAft>
                <a:spcPts val="0"/>
              </a:spcAft>
              <a:buSzPct val="70000"/>
              <a:buFont typeface="Arial" pitchFamily="34" charset="0"/>
              <a:buChar char="–"/>
              <a:defRPr sz="1917">
                <a:latin typeface="Arial" pitchFamily="34" charset="0"/>
                <a:cs typeface="Arial" pitchFamily="34" charset="0"/>
              </a:defRPr>
            </a:lvl9pPr>
          </a:lstStyle>
          <a:p>
            <a:pPr marL="307298" lvl="0" indent="-307298" algn="l" defTabSz="967232" rtl="0" eaLnBrk="1" fontAlgn="base" latinLnBrk="0" hangingPunct="1">
              <a:spcBef>
                <a:spcPts val="0"/>
              </a:spcBef>
              <a:spcAft>
                <a:spcPct val="0"/>
              </a:spcAft>
              <a:buClr>
                <a:schemeClr val="bg2"/>
              </a:buClr>
              <a:buSzPct val="120000"/>
              <a:buFont typeface="Wingdings" pitchFamily="2" charset="2"/>
              <a:buChar char="§"/>
            </a:pPr>
            <a:r>
              <a:rPr lang="en-US"/>
              <a:t>Click to edit master text styles</a:t>
            </a:r>
          </a:p>
          <a:p>
            <a:pPr marL="604520" lvl="2" indent="-295543" algn="l" defTabSz="967232" rtl="0" eaLnBrk="1" fontAlgn="base" latinLnBrk="0" hangingPunct="1">
              <a:spcBef>
                <a:spcPts val="0"/>
              </a:spcBef>
              <a:spcAft>
                <a:spcPts val="0"/>
              </a:spcAft>
              <a:buClr>
                <a:schemeClr val="bg2"/>
              </a:buClr>
              <a:buSzPct val="90000"/>
              <a:buFont typeface="Arial" pitchFamily="34" charset="0"/>
              <a:buChar char="–"/>
            </a:pPr>
            <a:r>
              <a:rPr lang="en-US"/>
              <a:t>Second level</a:t>
            </a:r>
          </a:p>
          <a:p>
            <a:pPr marL="900065" lvl="3" indent="-295543" algn="l" defTabSz="967232" rtl="0" eaLnBrk="1" fontAlgn="base" latinLnBrk="0" hangingPunct="1">
              <a:spcBef>
                <a:spcPts val="0"/>
              </a:spcBef>
              <a:spcAft>
                <a:spcPts val="0"/>
              </a:spcAft>
              <a:buClr>
                <a:schemeClr val="bg2"/>
              </a:buClr>
              <a:buSzPct val="80000"/>
              <a:buFont typeface="Wingdings" pitchFamily="2" charset="2"/>
              <a:buChar char="§"/>
            </a:pPr>
            <a:r>
              <a:rPr lang="en-US"/>
              <a:t>Third level</a:t>
            </a:r>
          </a:p>
          <a:p>
            <a:pPr marL="1202325" lvl="4" indent="-302262" algn="l" defTabSz="987385" rtl="0" eaLnBrk="1" fontAlgn="base" latinLnBrk="0" hangingPunct="1">
              <a:spcBef>
                <a:spcPts val="0"/>
              </a:spcBef>
              <a:spcAft>
                <a:spcPts val="0"/>
              </a:spcAft>
              <a:buClr>
                <a:schemeClr val="bg2"/>
              </a:buClr>
              <a:buSzPct val="70000"/>
              <a:buFont typeface="Arial" pitchFamily="34" charset="0"/>
              <a:buChar char="–"/>
            </a:pPr>
            <a:r>
              <a:rPr lang="en-US"/>
              <a:t>Fourth level</a:t>
            </a:r>
          </a:p>
          <a:p>
            <a:pPr marL="1518019" lvl="5" indent="-302262" algn="l" defTabSz="967232" rtl="0" eaLnBrk="1" latinLnBrk="0" hangingPunct="1">
              <a:spcBef>
                <a:spcPts val="0"/>
              </a:spcBef>
              <a:spcAft>
                <a:spcPts val="0"/>
              </a:spcAft>
              <a:buClr>
                <a:schemeClr val="bg2"/>
              </a:buClr>
              <a:buSzPct val="60000"/>
              <a:buFont typeface="Wingdings" pitchFamily="2" charset="2"/>
              <a:buChar char="§"/>
            </a:pPr>
            <a:r>
              <a:rPr lang="en-US"/>
              <a:t>Fifth level</a:t>
            </a:r>
          </a:p>
        </p:txBody>
      </p:sp>
    </p:spTree>
    <p:extLst>
      <p:ext uri="{BB962C8B-B14F-4D97-AF65-F5344CB8AC3E}">
        <p14:creationId xmlns:p14="http://schemas.microsoft.com/office/powerpoint/2010/main" val="150726780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ext slide with subtitle, blue bullets">
    <p:spTree>
      <p:nvGrpSpPr>
        <p:cNvPr id="1" name=""/>
        <p:cNvGrpSpPr/>
        <p:nvPr/>
      </p:nvGrpSpPr>
      <p:grpSpPr>
        <a:xfrm>
          <a:off x="0" y="0"/>
          <a:ext cx="0" cy="0"/>
          <a:chOff x="0" y="0"/>
          <a:chExt cx="0" cy="0"/>
        </a:xfrm>
      </p:grpSpPr>
      <p:sp>
        <p:nvSpPr>
          <p:cNvPr id="10" name="Slide Number Placeholder 6">
            <a:extLst>
              <a:ext uri="{FF2B5EF4-FFF2-40B4-BE49-F238E27FC236}">
                <a16:creationId xmlns:a16="http://schemas.microsoft.com/office/drawing/2014/main" id="{D58FA690-6C0D-449B-BFA2-6E0C01B89E85}"/>
              </a:ext>
            </a:extLst>
          </p:cNvPr>
          <p:cNvSpPr>
            <a:spLocks noGrp="1"/>
          </p:cNvSpPr>
          <p:nvPr>
            <p:ph type="sldNum" sz="quarter" idx="15"/>
          </p:nvPr>
        </p:nvSpPr>
        <p:spPr>
          <a:xfrm>
            <a:off x="11121383" y="6538498"/>
            <a:ext cx="779930" cy="144000"/>
          </a:xfrm>
          <a:prstGeom prst="rect">
            <a:avLst/>
          </a:prstGeom>
        </p:spPr>
        <p:txBody>
          <a:bodyPr/>
          <a:lstStyle/>
          <a:p>
            <a:fld id="{1F8C2D77-415C-054F-A844-9B7D8CE4A7FF}" type="slidenum">
              <a:rPr lang="en-GB" smtClean="0"/>
              <a:pPr/>
              <a:t>‹#›</a:t>
            </a:fld>
            <a:endParaRPr lang="en-GB"/>
          </a:p>
        </p:txBody>
      </p:sp>
      <p:sp>
        <p:nvSpPr>
          <p:cNvPr id="11" name="Text Placeholder 3">
            <a:extLst>
              <a:ext uri="{FF2B5EF4-FFF2-40B4-BE49-F238E27FC236}">
                <a16:creationId xmlns:a16="http://schemas.microsoft.com/office/drawing/2014/main" id="{6FC3A93E-D90B-4769-99D9-F09D663BA7AB}"/>
              </a:ext>
            </a:extLst>
          </p:cNvPr>
          <p:cNvSpPr>
            <a:spLocks noGrp="1"/>
          </p:cNvSpPr>
          <p:nvPr>
            <p:ph type="body" sz="quarter" idx="16"/>
          </p:nvPr>
        </p:nvSpPr>
        <p:spPr>
          <a:xfrm>
            <a:off x="283465" y="1371602"/>
            <a:ext cx="11617848" cy="3762375"/>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itle 7">
            <a:extLst>
              <a:ext uri="{FF2B5EF4-FFF2-40B4-BE49-F238E27FC236}">
                <a16:creationId xmlns:a16="http://schemas.microsoft.com/office/drawing/2014/main" id="{2C8DF4B2-E3A0-449D-ABB2-D4FB2BB5F09D}"/>
              </a:ext>
            </a:extLst>
          </p:cNvPr>
          <p:cNvSpPr>
            <a:spLocks noGrp="1"/>
          </p:cNvSpPr>
          <p:nvPr>
            <p:ph type="title" hasCustomPrompt="1"/>
          </p:nvPr>
        </p:nvSpPr>
        <p:spPr>
          <a:xfrm>
            <a:off x="284164" y="173736"/>
            <a:ext cx="11617149" cy="411480"/>
          </a:xfrm>
          <a:prstGeom prst="rect">
            <a:avLst/>
          </a:prstGeom>
        </p:spPr>
        <p:txBody>
          <a:bodyPr/>
          <a:lstStyle>
            <a:lvl1pPr>
              <a:defRPr sz="2400"/>
            </a:lvl1pPr>
          </a:lstStyle>
          <a:p>
            <a:r>
              <a:rPr lang="en-US"/>
              <a:t>Click to enter slide title</a:t>
            </a:r>
            <a:endParaRPr lang="en-GB"/>
          </a:p>
        </p:txBody>
      </p:sp>
      <p:sp>
        <p:nvSpPr>
          <p:cNvPr id="13" name="Text Placeholder 4">
            <a:extLst>
              <a:ext uri="{FF2B5EF4-FFF2-40B4-BE49-F238E27FC236}">
                <a16:creationId xmlns:a16="http://schemas.microsoft.com/office/drawing/2014/main" id="{7391145A-35CA-4186-83BA-924761558130}"/>
              </a:ext>
            </a:extLst>
          </p:cNvPr>
          <p:cNvSpPr>
            <a:spLocks noGrp="1"/>
          </p:cNvSpPr>
          <p:nvPr>
            <p:ph type="body" sz="quarter" idx="17" hasCustomPrompt="1"/>
          </p:nvPr>
        </p:nvSpPr>
        <p:spPr>
          <a:xfrm>
            <a:off x="284164" y="608360"/>
            <a:ext cx="11617149" cy="515649"/>
          </a:xfrm>
        </p:spPr>
        <p:txBody>
          <a:bodyPr/>
          <a:lstStyle>
            <a:lvl1pPr marL="0" indent="0">
              <a:buNone/>
              <a:defRPr sz="2000" baseline="0">
                <a:solidFill>
                  <a:srgbClr val="1A4AE3"/>
                </a:solidFill>
              </a:defRPr>
            </a:lvl1pPr>
            <a:lvl2pPr marL="457200" indent="0">
              <a:buNone/>
              <a:defRPr/>
            </a:lvl2pPr>
          </a:lstStyle>
          <a:p>
            <a:r>
              <a:rPr lang="en-US" sz="1800"/>
              <a:t>Click to enter slide key messages</a:t>
            </a:r>
            <a:endParaRPr lang="en-GB" sz="1800"/>
          </a:p>
        </p:txBody>
      </p:sp>
    </p:spTree>
    <p:extLst>
      <p:ext uri="{BB962C8B-B14F-4D97-AF65-F5344CB8AC3E}">
        <p14:creationId xmlns:p14="http://schemas.microsoft.com/office/powerpoint/2010/main" val="303721849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3" name="Text Placeholder 4"/>
          <p:cNvSpPr>
            <a:spLocks noGrp="1"/>
          </p:cNvSpPr>
          <p:nvPr>
            <p:ph type="body" sz="quarter" idx="10"/>
          </p:nvPr>
        </p:nvSpPr>
        <p:spPr bwMode="gray">
          <a:xfrm>
            <a:off x="641349" y="1971676"/>
            <a:ext cx="10966451"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Edit Master text styles</a:t>
            </a:r>
          </a:p>
        </p:txBody>
      </p:sp>
    </p:spTree>
    <p:extLst>
      <p:ext uri="{BB962C8B-B14F-4D97-AF65-F5344CB8AC3E}">
        <p14:creationId xmlns:p14="http://schemas.microsoft.com/office/powerpoint/2010/main" val="10732740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Standar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2460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95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Default_Content slide">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43841" y="116015"/>
            <a:ext cx="10424160" cy="443199"/>
          </a:xfrm>
          <a:noFill/>
          <a:ln w="9525">
            <a:noFill/>
            <a:miter lim="800000"/>
            <a:headEnd/>
            <a:tailEnd/>
          </a:ln>
        </p:spPr>
        <p:txBody>
          <a:bodyPr/>
          <a:lstStyle>
            <a:lvl1pPr>
              <a:defRPr lang="en-US" sz="2800" b="1" dirty="0">
                <a:solidFill>
                  <a:schemeClr val="tx2"/>
                </a:solidFill>
                <a:latin typeface="Arial" pitchFamily="34" charset="0"/>
                <a:cs typeface="Arial" pitchFamily="34" charset="0"/>
              </a:defRPr>
            </a:lvl1pPr>
          </a:lstStyle>
          <a:p>
            <a:pPr lvl="0"/>
            <a:r>
              <a:rPr lang="en-US"/>
              <a:t>Click to edit Master title style</a:t>
            </a:r>
          </a:p>
        </p:txBody>
      </p:sp>
      <p:sp>
        <p:nvSpPr>
          <p:cNvPr id="5" name="TextBox 20"/>
          <p:cNvSpPr txBox="1">
            <a:spLocks noChangeArrowheads="1"/>
          </p:cNvSpPr>
          <p:nvPr userDrawn="1"/>
        </p:nvSpPr>
        <p:spPr bwMode="gray">
          <a:xfrm>
            <a:off x="4585559" y="6670352"/>
            <a:ext cx="2436564" cy="153888"/>
          </a:xfrm>
          <a:prstGeom prst="rect">
            <a:avLst/>
          </a:prstGeom>
          <a:noFill/>
          <a:ln w="9525">
            <a:noFill/>
            <a:miter lim="800000"/>
            <a:headEnd/>
            <a:tailEnd/>
          </a:ln>
        </p:spPr>
        <p:txBody>
          <a:bodyPr wrap="none" lIns="0" tIns="0" rIns="0" bIns="0">
            <a:spAutoFit/>
          </a:bodyPr>
          <a:lstStyle/>
          <a:p>
            <a:pPr>
              <a:defRPr/>
            </a:pPr>
            <a:r>
              <a:rPr lang="en-US" sz="1000">
                <a:solidFill>
                  <a:srgbClr val="6D6E71"/>
                </a:solidFill>
                <a:cs typeface="Arial" pitchFamily="34" charset="0"/>
              </a:rPr>
              <a:t>Copyright © 2020</a:t>
            </a:r>
            <a:r>
              <a:rPr lang="en-US" sz="1000" baseline="0">
                <a:solidFill>
                  <a:srgbClr val="6D6E71"/>
                </a:solidFill>
                <a:cs typeface="Arial" pitchFamily="34" charset="0"/>
              </a:rPr>
              <a:t> </a:t>
            </a:r>
            <a:r>
              <a:rPr lang="en-US" sz="1000">
                <a:solidFill>
                  <a:srgbClr val="6D6E71"/>
                </a:solidFill>
                <a:cs typeface="Arial" pitchFamily="34" charset="0"/>
              </a:rPr>
              <a:t>Tech Mahindra. All rights reserved</a:t>
            </a:r>
          </a:p>
        </p:txBody>
      </p:sp>
      <p:sp>
        <p:nvSpPr>
          <p:cNvPr id="7" name="Slide Number Placeholder 5"/>
          <p:cNvSpPr txBox="1">
            <a:spLocks/>
          </p:cNvSpPr>
          <p:nvPr userDrawn="1"/>
        </p:nvSpPr>
        <p:spPr bwMode="auto">
          <a:xfrm>
            <a:off x="249578" y="6619352"/>
            <a:ext cx="165109" cy="164212"/>
          </a:xfrm>
          <a:prstGeom prst="rect">
            <a:avLst/>
          </a:prstGeom>
          <a:noFill/>
          <a:ln w="9525">
            <a:noFill/>
            <a:miter lim="800000"/>
            <a:headEnd/>
            <a:tailEnd/>
          </a:ln>
        </p:spPr>
        <p:txBody>
          <a:bodyPr wrap="none" lIns="0" tIns="0" rIns="0" bIns="0" anchor="ctr">
            <a:spAutoFit/>
          </a:bodyPr>
          <a:lstStyle/>
          <a:p>
            <a:pPr algn="r" fontAlgn="auto">
              <a:spcBef>
                <a:spcPts val="0"/>
              </a:spcBef>
              <a:spcAft>
                <a:spcPts val="0"/>
              </a:spcAft>
              <a:defRPr/>
            </a:pPr>
            <a:fld id="{13CCAD47-FD76-46E6-8D9F-02939C3786FE}" type="slidenum">
              <a:rPr lang="en-US" sz="1067">
                <a:solidFill>
                  <a:srgbClr val="6D6E71"/>
                </a:solidFill>
                <a:latin typeface="Arial" pitchFamily="34" charset="0"/>
                <a:cs typeface="Arial" pitchFamily="34" charset="0"/>
              </a:rPr>
              <a:pPr algn="r" fontAlgn="auto">
                <a:spcBef>
                  <a:spcPts val="0"/>
                </a:spcBef>
                <a:spcAft>
                  <a:spcPts val="0"/>
                </a:spcAft>
                <a:defRPr/>
              </a:pPr>
              <a:t>‹#›</a:t>
            </a:fld>
            <a:endParaRPr lang="en-US" sz="1067">
              <a:solidFill>
                <a:srgbClr val="6D6E71"/>
              </a:solidFill>
              <a:latin typeface="Arial" pitchFamily="34" charset="0"/>
              <a:cs typeface="Arial" pitchFamily="34" charset="0"/>
            </a:endParaRPr>
          </a:p>
        </p:txBody>
      </p:sp>
      <p:pic>
        <p:nvPicPr>
          <p:cNvPr id="6" name="Picture 5">
            <a:extLst>
              <a:ext uri="{FF2B5EF4-FFF2-40B4-BE49-F238E27FC236}">
                <a16:creationId xmlns:a16="http://schemas.microsoft.com/office/drawing/2014/main" id="{9ADA2DF0-B1B9-4F85-86AE-86D2675C149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51669" y="58307"/>
            <a:ext cx="677335" cy="356418"/>
          </a:xfrm>
          <a:prstGeom prst="rect">
            <a:avLst/>
          </a:prstGeom>
        </p:spPr>
      </p:pic>
      <p:pic>
        <p:nvPicPr>
          <p:cNvPr id="8" name="Picture 7">
            <a:extLst>
              <a:ext uri="{FF2B5EF4-FFF2-40B4-BE49-F238E27FC236}">
                <a16:creationId xmlns:a16="http://schemas.microsoft.com/office/drawing/2014/main" id="{76F7E5A6-D36B-4F20-91F5-ECB4B5158E19}"/>
              </a:ext>
            </a:extLst>
          </p:cNvPr>
          <p:cNvPicPr>
            <a:picLocks noChangeAspect="1"/>
          </p:cNvPicPr>
          <p:nvPr userDrawn="1"/>
        </p:nvPicPr>
        <p:blipFill>
          <a:blip r:embed="rId3"/>
          <a:stretch>
            <a:fillRect/>
          </a:stretch>
        </p:blipFill>
        <p:spPr>
          <a:xfrm>
            <a:off x="10411097" y="39019"/>
            <a:ext cx="796834" cy="433104"/>
          </a:xfrm>
          <a:prstGeom prst="rect">
            <a:avLst/>
          </a:prstGeom>
        </p:spPr>
      </p:pic>
    </p:spTree>
    <p:extLst>
      <p:ext uri="{BB962C8B-B14F-4D97-AF65-F5344CB8AC3E}">
        <p14:creationId xmlns:p14="http://schemas.microsoft.com/office/powerpoint/2010/main" val="2195461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sic - White - Hibiscus">
  <p:cSld name="Basic - White - Hibiscus">
    <p:spTree>
      <p:nvGrpSpPr>
        <p:cNvPr id="1" name="Shape 1549"/>
        <p:cNvGrpSpPr/>
        <p:nvPr/>
      </p:nvGrpSpPr>
      <p:grpSpPr>
        <a:xfrm>
          <a:off x="0" y="0"/>
          <a:ext cx="0" cy="0"/>
          <a:chOff x="0" y="0"/>
          <a:chExt cx="0" cy="0"/>
        </a:xfrm>
      </p:grpSpPr>
      <p:sp>
        <p:nvSpPr>
          <p:cNvPr id="1550" name="Google Shape;1550;p206"/>
          <p:cNvSpPr/>
          <p:nvPr/>
        </p:nvSpPr>
        <p:spPr>
          <a:xfrm rot="10800000" flipH="1">
            <a:off x="0" y="-9436"/>
            <a:ext cx="12192000" cy="74000"/>
          </a:xfrm>
          <a:prstGeom prst="rect">
            <a:avLst/>
          </a:prstGeom>
          <a:gradFill>
            <a:gsLst>
              <a:gs pos="0">
                <a:schemeClr val="lt2"/>
              </a:gs>
              <a:gs pos="50000">
                <a:schemeClr val="accent1"/>
              </a:gs>
              <a:gs pos="100000">
                <a:schemeClr val="accent2"/>
              </a:gs>
            </a:gsLst>
            <a:lin ang="0" scaled="0"/>
          </a:gra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Poppins"/>
              <a:ea typeface="Poppins"/>
              <a:cs typeface="Poppins"/>
              <a:sym typeface="Poppins"/>
            </a:endParaRPr>
          </a:p>
        </p:txBody>
      </p:sp>
      <p:pic>
        <p:nvPicPr>
          <p:cNvPr id="1551" name="Google Shape;1551;p206"/>
          <p:cNvPicPr preferRelativeResize="0"/>
          <p:nvPr/>
        </p:nvPicPr>
        <p:blipFill rotWithShape="1">
          <a:blip r:embed="rId2">
            <a:alphaModFix amt="15000"/>
          </a:blip>
          <a:srcRect/>
          <a:stretch/>
        </p:blipFill>
        <p:spPr>
          <a:xfrm>
            <a:off x="0" y="1"/>
            <a:ext cx="12192000" cy="6858003"/>
          </a:xfrm>
          <a:prstGeom prst="rect">
            <a:avLst/>
          </a:prstGeom>
          <a:noFill/>
          <a:ln>
            <a:noFill/>
          </a:ln>
        </p:spPr>
      </p:pic>
      <p:sp>
        <p:nvSpPr>
          <p:cNvPr id="1552" name="Google Shape;1552;p206"/>
          <p:cNvSpPr txBox="1">
            <a:spLocks noGrp="1"/>
          </p:cNvSpPr>
          <p:nvPr>
            <p:ph type="title"/>
          </p:nvPr>
        </p:nvSpPr>
        <p:spPr>
          <a:xfrm>
            <a:off x="838200" y="365125"/>
            <a:ext cx="10515600" cy="8828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dk1"/>
              </a:buClr>
              <a:buSzPts val="3300"/>
              <a:buFont typeface="Poppins ExtraBold"/>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553" name="Google Shape;1553;p206"/>
          <p:cNvSpPr txBox="1">
            <a:spLocks noGrp="1"/>
          </p:cNvSpPr>
          <p:nvPr>
            <p:ph type="body" idx="1"/>
          </p:nvPr>
        </p:nvSpPr>
        <p:spPr>
          <a:xfrm>
            <a:off x="838200" y="1819275"/>
            <a:ext cx="10515600" cy="4219200"/>
          </a:xfrm>
          <a:prstGeom prst="rect">
            <a:avLst/>
          </a:prstGeom>
          <a:noFill/>
          <a:ln>
            <a:noFill/>
          </a:ln>
        </p:spPr>
        <p:txBody>
          <a:bodyPr spcFirstLastPara="1" wrap="square" lIns="68575" tIns="34275" rIns="68575" bIns="34275" anchor="t" anchorCtr="0">
            <a:noAutofit/>
          </a:bodyPr>
          <a:lstStyle>
            <a:lvl1pPr marL="609570" lvl="0" indent="-431779" algn="l" rtl="0">
              <a:lnSpc>
                <a:spcPct val="100000"/>
              </a:lnSpc>
              <a:spcBef>
                <a:spcPts val="1067"/>
              </a:spcBef>
              <a:spcAft>
                <a:spcPts val="0"/>
              </a:spcAft>
              <a:buClr>
                <a:schemeClr val="dk1"/>
              </a:buClr>
              <a:buSzPts val="1500"/>
              <a:buChar char="•"/>
              <a:defRPr sz="2000"/>
            </a:lvl1pPr>
            <a:lvl2pPr marL="1219140" lvl="1" indent="-423312" algn="l" rtl="0">
              <a:lnSpc>
                <a:spcPct val="100000"/>
              </a:lnSpc>
              <a:spcBef>
                <a:spcPts val="533"/>
              </a:spcBef>
              <a:spcAft>
                <a:spcPts val="0"/>
              </a:spcAft>
              <a:buClr>
                <a:schemeClr val="dk1"/>
              </a:buClr>
              <a:buSzPts val="1400"/>
              <a:buChar char="•"/>
              <a:defRPr sz="1867"/>
            </a:lvl2pPr>
            <a:lvl3pPr marL="1828709" lvl="2" indent="-406381" algn="l" rtl="0">
              <a:lnSpc>
                <a:spcPct val="100000"/>
              </a:lnSpc>
              <a:spcBef>
                <a:spcPts val="533"/>
              </a:spcBef>
              <a:spcAft>
                <a:spcPts val="0"/>
              </a:spcAft>
              <a:buClr>
                <a:schemeClr val="dk1"/>
              </a:buClr>
              <a:buSzPts val="1200"/>
              <a:buChar char="•"/>
              <a:defRPr sz="1600"/>
            </a:lvl3pPr>
            <a:lvl4pPr marL="2438278" lvl="3" indent="-397913" algn="l" rtl="0">
              <a:lnSpc>
                <a:spcPct val="100000"/>
              </a:lnSpc>
              <a:spcBef>
                <a:spcPts val="533"/>
              </a:spcBef>
              <a:spcAft>
                <a:spcPts val="0"/>
              </a:spcAft>
              <a:buClr>
                <a:schemeClr val="dk1"/>
              </a:buClr>
              <a:buSzPts val="1100"/>
              <a:buChar char="•"/>
              <a:defRPr sz="1467"/>
            </a:lvl4pPr>
            <a:lvl5pPr marL="3047848" lvl="4" indent="-397913" algn="l" rtl="0">
              <a:lnSpc>
                <a:spcPct val="100000"/>
              </a:lnSpc>
              <a:spcBef>
                <a:spcPts val="533"/>
              </a:spcBef>
              <a:spcAft>
                <a:spcPts val="0"/>
              </a:spcAft>
              <a:buClr>
                <a:schemeClr val="dk1"/>
              </a:buClr>
              <a:buSzPts val="1100"/>
              <a:buChar char="•"/>
              <a:defRPr sz="1467"/>
            </a:lvl5pPr>
            <a:lvl6pPr marL="3657418" lvl="5" indent="-423312" algn="l" rtl="0">
              <a:lnSpc>
                <a:spcPct val="90000"/>
              </a:lnSpc>
              <a:spcBef>
                <a:spcPts val="533"/>
              </a:spcBef>
              <a:spcAft>
                <a:spcPts val="0"/>
              </a:spcAft>
              <a:buClr>
                <a:schemeClr val="dk1"/>
              </a:buClr>
              <a:buSzPts val="1400"/>
              <a:buChar char="•"/>
              <a:defRPr/>
            </a:lvl6pPr>
            <a:lvl7pPr marL="4266987" lvl="6" indent="-423312" algn="l" rtl="0">
              <a:lnSpc>
                <a:spcPct val="90000"/>
              </a:lnSpc>
              <a:spcBef>
                <a:spcPts val="533"/>
              </a:spcBef>
              <a:spcAft>
                <a:spcPts val="0"/>
              </a:spcAft>
              <a:buClr>
                <a:schemeClr val="dk1"/>
              </a:buClr>
              <a:buSzPts val="1400"/>
              <a:buChar char="•"/>
              <a:defRPr/>
            </a:lvl7pPr>
            <a:lvl8pPr marL="4876557" lvl="7" indent="-423312" algn="l" rtl="0">
              <a:lnSpc>
                <a:spcPct val="90000"/>
              </a:lnSpc>
              <a:spcBef>
                <a:spcPts val="533"/>
              </a:spcBef>
              <a:spcAft>
                <a:spcPts val="0"/>
              </a:spcAft>
              <a:buClr>
                <a:schemeClr val="dk1"/>
              </a:buClr>
              <a:buSzPts val="1400"/>
              <a:buChar char="•"/>
              <a:defRPr/>
            </a:lvl8pPr>
            <a:lvl9pPr marL="5486126" lvl="8" indent="-423312" algn="l" rtl="0">
              <a:lnSpc>
                <a:spcPct val="90000"/>
              </a:lnSpc>
              <a:spcBef>
                <a:spcPts val="533"/>
              </a:spcBef>
              <a:spcAft>
                <a:spcPts val="0"/>
              </a:spcAft>
              <a:buClr>
                <a:schemeClr val="dk1"/>
              </a:buClr>
              <a:buSzPts val="1400"/>
              <a:buChar char="•"/>
              <a:defRPr/>
            </a:lvl9pPr>
          </a:lstStyle>
          <a:p>
            <a:endParaRPr/>
          </a:p>
        </p:txBody>
      </p:sp>
      <p:sp>
        <p:nvSpPr>
          <p:cNvPr id="1554" name="Google Shape;1554;p206"/>
          <p:cNvSpPr txBox="1">
            <a:spLocks noGrp="1"/>
          </p:cNvSpPr>
          <p:nvPr>
            <p:ph type="body" idx="2"/>
          </p:nvPr>
        </p:nvSpPr>
        <p:spPr>
          <a:xfrm>
            <a:off x="838200" y="1304925"/>
            <a:ext cx="10515600" cy="371200"/>
          </a:xfrm>
          <a:prstGeom prst="rect">
            <a:avLst/>
          </a:prstGeom>
          <a:noFill/>
          <a:ln>
            <a:noFill/>
          </a:ln>
        </p:spPr>
        <p:txBody>
          <a:bodyPr spcFirstLastPara="1" wrap="square" lIns="68575" tIns="34275" rIns="68575" bIns="34275" anchor="t" anchorCtr="0">
            <a:noAutofit/>
          </a:bodyPr>
          <a:lstStyle>
            <a:lvl1pPr marL="609570" lvl="0" indent="-304784" algn="l" rtl="0">
              <a:lnSpc>
                <a:spcPct val="100000"/>
              </a:lnSpc>
              <a:spcBef>
                <a:spcPts val="1067"/>
              </a:spcBef>
              <a:spcAft>
                <a:spcPts val="0"/>
              </a:spcAft>
              <a:buClr>
                <a:srgbClr val="ED006E"/>
              </a:buClr>
              <a:buSzPts val="1800"/>
              <a:buNone/>
              <a:defRPr sz="2400">
                <a:solidFill>
                  <a:srgbClr val="ED006E"/>
                </a:solidFill>
                <a:latin typeface="Poppins Medium"/>
                <a:ea typeface="Poppins Medium"/>
                <a:cs typeface="Poppins Medium"/>
                <a:sym typeface="Poppins Medium"/>
              </a:defRPr>
            </a:lvl1pPr>
            <a:lvl2pPr marL="1219140" lvl="1" indent="-423312" algn="l" rtl="0">
              <a:lnSpc>
                <a:spcPct val="100000"/>
              </a:lnSpc>
              <a:spcBef>
                <a:spcPts val="533"/>
              </a:spcBef>
              <a:spcAft>
                <a:spcPts val="0"/>
              </a:spcAft>
              <a:buClr>
                <a:schemeClr val="dk1"/>
              </a:buClr>
              <a:buSzPts val="1400"/>
              <a:buChar char="•"/>
              <a:defRPr/>
            </a:lvl2pPr>
            <a:lvl3pPr marL="1828709" lvl="2" indent="-423312" algn="l" rtl="0">
              <a:lnSpc>
                <a:spcPct val="100000"/>
              </a:lnSpc>
              <a:spcBef>
                <a:spcPts val="533"/>
              </a:spcBef>
              <a:spcAft>
                <a:spcPts val="0"/>
              </a:spcAft>
              <a:buClr>
                <a:schemeClr val="dk1"/>
              </a:buClr>
              <a:buSzPts val="1400"/>
              <a:buChar char="•"/>
              <a:defRPr/>
            </a:lvl3pPr>
            <a:lvl4pPr marL="2438278" lvl="3" indent="-423312" algn="l" rtl="0">
              <a:lnSpc>
                <a:spcPct val="100000"/>
              </a:lnSpc>
              <a:spcBef>
                <a:spcPts val="533"/>
              </a:spcBef>
              <a:spcAft>
                <a:spcPts val="0"/>
              </a:spcAft>
              <a:buClr>
                <a:schemeClr val="dk1"/>
              </a:buClr>
              <a:buSzPts val="1400"/>
              <a:buChar char="•"/>
              <a:defRPr/>
            </a:lvl4pPr>
            <a:lvl5pPr marL="3047848" lvl="4" indent="-423312" algn="l" rtl="0">
              <a:lnSpc>
                <a:spcPct val="100000"/>
              </a:lnSpc>
              <a:spcBef>
                <a:spcPts val="533"/>
              </a:spcBef>
              <a:spcAft>
                <a:spcPts val="0"/>
              </a:spcAft>
              <a:buClr>
                <a:schemeClr val="dk1"/>
              </a:buClr>
              <a:buSzPts val="1400"/>
              <a:buChar char="•"/>
              <a:defRPr/>
            </a:lvl5pPr>
            <a:lvl6pPr marL="3657418" lvl="5" indent="-423312" algn="l" rtl="0">
              <a:lnSpc>
                <a:spcPct val="90000"/>
              </a:lnSpc>
              <a:spcBef>
                <a:spcPts val="533"/>
              </a:spcBef>
              <a:spcAft>
                <a:spcPts val="0"/>
              </a:spcAft>
              <a:buClr>
                <a:schemeClr val="dk1"/>
              </a:buClr>
              <a:buSzPts val="1400"/>
              <a:buChar char="•"/>
              <a:defRPr/>
            </a:lvl6pPr>
            <a:lvl7pPr marL="4266987" lvl="6" indent="-423312" algn="l" rtl="0">
              <a:lnSpc>
                <a:spcPct val="90000"/>
              </a:lnSpc>
              <a:spcBef>
                <a:spcPts val="533"/>
              </a:spcBef>
              <a:spcAft>
                <a:spcPts val="0"/>
              </a:spcAft>
              <a:buClr>
                <a:schemeClr val="dk1"/>
              </a:buClr>
              <a:buSzPts val="1400"/>
              <a:buChar char="•"/>
              <a:defRPr/>
            </a:lvl7pPr>
            <a:lvl8pPr marL="4876557" lvl="7" indent="-423312" algn="l" rtl="0">
              <a:lnSpc>
                <a:spcPct val="90000"/>
              </a:lnSpc>
              <a:spcBef>
                <a:spcPts val="533"/>
              </a:spcBef>
              <a:spcAft>
                <a:spcPts val="0"/>
              </a:spcAft>
              <a:buClr>
                <a:schemeClr val="dk1"/>
              </a:buClr>
              <a:buSzPts val="1400"/>
              <a:buChar char="•"/>
              <a:defRPr/>
            </a:lvl8pPr>
            <a:lvl9pPr marL="5486126" lvl="8" indent="-423312" algn="l" rtl="0">
              <a:lnSpc>
                <a:spcPct val="90000"/>
              </a:lnSpc>
              <a:spcBef>
                <a:spcPts val="533"/>
              </a:spcBef>
              <a:spcAft>
                <a:spcPts val="0"/>
              </a:spcAft>
              <a:buClr>
                <a:schemeClr val="dk1"/>
              </a:buClr>
              <a:buSzPts val="1400"/>
              <a:buChar char="•"/>
              <a:defRPr/>
            </a:lvl9pPr>
          </a:lstStyle>
          <a:p>
            <a:endParaRPr/>
          </a:p>
        </p:txBody>
      </p:sp>
      <p:pic>
        <p:nvPicPr>
          <p:cNvPr id="1555" name="Google Shape;1555;p206" descr="A picture containing clipart, vector graphics&#10;&#10;Description automatically generated"/>
          <p:cNvPicPr preferRelativeResize="0"/>
          <p:nvPr/>
        </p:nvPicPr>
        <p:blipFill rotWithShape="1">
          <a:blip r:embed="rId3">
            <a:alphaModFix/>
          </a:blip>
          <a:srcRect/>
          <a:stretch/>
        </p:blipFill>
        <p:spPr>
          <a:xfrm>
            <a:off x="250528" y="6206757"/>
            <a:ext cx="1110029" cy="466344"/>
          </a:xfrm>
          <a:prstGeom prst="rect">
            <a:avLst/>
          </a:prstGeom>
          <a:noFill/>
          <a:ln>
            <a:noFill/>
          </a:ln>
        </p:spPr>
      </p:pic>
    </p:spTree>
    <p:extLst>
      <p:ext uri="{BB962C8B-B14F-4D97-AF65-F5344CB8AC3E}">
        <p14:creationId xmlns:p14="http://schemas.microsoft.com/office/powerpoint/2010/main" val="1965302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asic - White - Hibisc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BF6AD2-DAAB-4B4A-B9F4-B8D6FE498835}"/>
              </a:ext>
            </a:extLst>
          </p:cNvPr>
          <p:cNvSpPr/>
          <p:nvPr userDrawn="1"/>
        </p:nvSpPr>
        <p:spPr>
          <a:xfrm flipV="1">
            <a:off x="0" y="-9527"/>
            <a:ext cx="12192000" cy="74091"/>
          </a:xfrm>
          <a:prstGeom prst="rect">
            <a:avLst/>
          </a:prstGeom>
          <a:gradFill flip="none" rotWithShape="1">
            <a:gsLst>
              <a:gs pos="50000">
                <a:schemeClr val="accent1"/>
              </a:gs>
              <a:gs pos="0">
                <a:schemeClr val="bg2"/>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E0DFD382-6987-454E-9E2D-71D6297AC1A2}"/>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19894" r="15149"/>
          <a:stretch/>
        </p:blipFill>
        <p:spPr>
          <a:xfrm>
            <a:off x="0" y="0"/>
            <a:ext cx="12192000" cy="6858000"/>
          </a:xfrm>
          <a:prstGeom prst="rect">
            <a:avLst/>
          </a:prstGeom>
        </p:spPr>
      </p:pic>
      <p:sp>
        <p:nvSpPr>
          <p:cNvPr id="8" name="Title 8">
            <a:extLst>
              <a:ext uri="{FF2B5EF4-FFF2-40B4-BE49-F238E27FC236}">
                <a16:creationId xmlns:a16="http://schemas.microsoft.com/office/drawing/2014/main" id="{97173F3F-70E8-4C9F-A625-16CDBAD6D331}"/>
              </a:ext>
            </a:extLst>
          </p:cNvPr>
          <p:cNvSpPr>
            <a:spLocks noGrp="1"/>
          </p:cNvSpPr>
          <p:nvPr>
            <p:ph type="title" hasCustomPrompt="1"/>
          </p:nvPr>
        </p:nvSpPr>
        <p:spPr>
          <a:xfrm>
            <a:off x="838200" y="365125"/>
            <a:ext cx="10515600" cy="882651"/>
          </a:xfrm>
        </p:spPr>
        <p:txBody>
          <a:bodyPr/>
          <a:lstStyle>
            <a:lvl1pPr>
              <a:lnSpc>
                <a:spcPct val="100000"/>
              </a:lnSpc>
              <a:defRPr/>
            </a:lvl1pPr>
          </a:lstStyle>
          <a:p>
            <a:r>
              <a:rPr lang="en-US"/>
              <a:t>Basic Layout – White – Hibiscus</a:t>
            </a:r>
          </a:p>
        </p:txBody>
      </p:sp>
      <p:sp>
        <p:nvSpPr>
          <p:cNvPr id="10" name="Text Placeholder 10">
            <a:extLst>
              <a:ext uri="{FF2B5EF4-FFF2-40B4-BE49-F238E27FC236}">
                <a16:creationId xmlns:a16="http://schemas.microsoft.com/office/drawing/2014/main" id="{AF4AA529-8ED5-453C-B63D-5654D4E91F92}"/>
              </a:ext>
            </a:extLst>
          </p:cNvPr>
          <p:cNvSpPr>
            <a:spLocks noGrp="1"/>
          </p:cNvSpPr>
          <p:nvPr>
            <p:ph type="body" sz="quarter" idx="10" hasCustomPrompt="1"/>
          </p:nvPr>
        </p:nvSpPr>
        <p:spPr>
          <a:xfrm>
            <a:off x="838200" y="1819276"/>
            <a:ext cx="10515600" cy="4219267"/>
          </a:xfrm>
        </p:spPr>
        <p:txBody>
          <a:bodyPr>
            <a:normAutofit/>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Click to Insert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2">
            <a:extLst>
              <a:ext uri="{FF2B5EF4-FFF2-40B4-BE49-F238E27FC236}">
                <a16:creationId xmlns:a16="http://schemas.microsoft.com/office/drawing/2014/main" id="{9F91A688-AD8F-4633-80B3-DCCCAD4CB762}"/>
              </a:ext>
            </a:extLst>
          </p:cNvPr>
          <p:cNvSpPr>
            <a:spLocks noGrp="1"/>
          </p:cNvSpPr>
          <p:nvPr>
            <p:ph type="body" sz="quarter" idx="11" hasCustomPrompt="1"/>
          </p:nvPr>
        </p:nvSpPr>
        <p:spPr>
          <a:xfrm>
            <a:off x="838200" y="1304925"/>
            <a:ext cx="10515600" cy="371475"/>
          </a:xfrm>
        </p:spPr>
        <p:txBody>
          <a:bodyPr>
            <a:noAutofit/>
          </a:bodyPr>
          <a:lstStyle>
            <a:lvl1pPr marL="0" indent="0">
              <a:buNone/>
              <a:defRPr sz="2400">
                <a:solidFill>
                  <a:schemeClr val="accent1">
                    <a:lumMod val="75000"/>
                  </a:schemeClr>
                </a:solidFill>
                <a:latin typeface="Poppins Medium" panose="00000600000000000000" pitchFamily="50" charset="0"/>
                <a:cs typeface="Poppins Medium" panose="00000600000000000000" pitchFamily="50" charset="0"/>
              </a:defRPr>
            </a:lvl1pPr>
          </a:lstStyle>
          <a:p>
            <a:pPr lvl="0"/>
            <a:r>
              <a:rPr lang="en-US"/>
              <a:t>Subtitle</a:t>
            </a:r>
          </a:p>
        </p:txBody>
      </p:sp>
    </p:spTree>
    <p:extLst>
      <p:ext uri="{BB962C8B-B14F-4D97-AF65-F5344CB8AC3E}">
        <p14:creationId xmlns:p14="http://schemas.microsoft.com/office/powerpoint/2010/main" val="2530585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316FA5-64D5-4460-AC8A-F8958A155405}"/>
              </a:ext>
            </a:extLst>
          </p:cNvPr>
          <p:cNvSpPr>
            <a:spLocks noGrp="1"/>
          </p:cNvSpPr>
          <p:nvPr>
            <p:ph type="dt" sz="half" idx="10"/>
          </p:nvPr>
        </p:nvSpPr>
        <p:spPr/>
        <p:txBody>
          <a:bodyPr/>
          <a:lstStyle/>
          <a:p>
            <a:fld id="{4972A089-5896-4C59-9B31-7444E7B1B8F8}" type="datetimeFigureOut">
              <a:rPr lang="en-US" smtClean="0"/>
              <a:t>11/18/2022</a:t>
            </a:fld>
            <a:endParaRPr lang="en-US"/>
          </a:p>
        </p:txBody>
      </p:sp>
      <p:sp>
        <p:nvSpPr>
          <p:cNvPr id="3" name="Footer Placeholder 2">
            <a:extLst>
              <a:ext uri="{FF2B5EF4-FFF2-40B4-BE49-F238E27FC236}">
                <a16:creationId xmlns:a16="http://schemas.microsoft.com/office/drawing/2014/main" id="{312B859C-7F1E-4422-BDB1-E823EC6753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055680-8A61-42C1-9963-54A54916371C}"/>
              </a:ext>
            </a:extLst>
          </p:cNvPr>
          <p:cNvSpPr>
            <a:spLocks noGrp="1"/>
          </p:cNvSpPr>
          <p:nvPr>
            <p:ph type="sldNum" sz="quarter" idx="12"/>
          </p:nvPr>
        </p:nvSpPr>
        <p:spPr/>
        <p:txBody>
          <a:bodyPr/>
          <a:lstStyle/>
          <a:p>
            <a:fld id="{B38BF2AD-7148-4871-A48F-55DE503D6A9F}" type="slidenum">
              <a:rPr lang="en-US" smtClean="0"/>
              <a:t>‹#›</a:t>
            </a:fld>
            <a:endParaRPr lang="en-US"/>
          </a:p>
        </p:txBody>
      </p:sp>
    </p:spTree>
    <p:extLst>
      <p:ext uri="{BB962C8B-B14F-4D97-AF65-F5344CB8AC3E}">
        <p14:creationId xmlns:p14="http://schemas.microsoft.com/office/powerpoint/2010/main" val="1096467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Rectangle 8"/>
          <p:cNvSpPr/>
          <p:nvPr userDrawn="1"/>
        </p:nvSpPr>
        <p:spPr>
          <a:xfrm>
            <a:off x="10206445" y="204720"/>
            <a:ext cx="1985555" cy="548640"/>
          </a:xfrm>
          <a:custGeom>
            <a:avLst/>
            <a:gdLst>
              <a:gd name="connsiteX0" fmla="*/ 0 w 2690949"/>
              <a:gd name="connsiteY0" fmla="*/ 0 h 548640"/>
              <a:gd name="connsiteX1" fmla="*/ 2690949 w 2690949"/>
              <a:gd name="connsiteY1" fmla="*/ 0 h 548640"/>
              <a:gd name="connsiteX2" fmla="*/ 2690949 w 2690949"/>
              <a:gd name="connsiteY2" fmla="*/ 548640 h 548640"/>
              <a:gd name="connsiteX3" fmla="*/ 0 w 2690949"/>
              <a:gd name="connsiteY3" fmla="*/ 548640 h 548640"/>
              <a:gd name="connsiteX4" fmla="*/ 0 w 2690949"/>
              <a:gd name="connsiteY4" fmla="*/ 0 h 548640"/>
              <a:gd name="connsiteX0" fmla="*/ 322217 w 2690949"/>
              <a:gd name="connsiteY0" fmla="*/ 0 h 548640"/>
              <a:gd name="connsiteX1" fmla="*/ 2690949 w 2690949"/>
              <a:gd name="connsiteY1" fmla="*/ 0 h 548640"/>
              <a:gd name="connsiteX2" fmla="*/ 2690949 w 2690949"/>
              <a:gd name="connsiteY2" fmla="*/ 548640 h 548640"/>
              <a:gd name="connsiteX3" fmla="*/ 0 w 2690949"/>
              <a:gd name="connsiteY3" fmla="*/ 548640 h 548640"/>
              <a:gd name="connsiteX4" fmla="*/ 322217 w 2690949"/>
              <a:gd name="connsiteY4" fmla="*/ 0 h 548640"/>
              <a:gd name="connsiteX0" fmla="*/ 420324 w 2690949"/>
              <a:gd name="connsiteY0" fmla="*/ 0 h 548640"/>
              <a:gd name="connsiteX1" fmla="*/ 2690949 w 2690949"/>
              <a:gd name="connsiteY1" fmla="*/ 0 h 548640"/>
              <a:gd name="connsiteX2" fmla="*/ 2690949 w 2690949"/>
              <a:gd name="connsiteY2" fmla="*/ 548640 h 548640"/>
              <a:gd name="connsiteX3" fmla="*/ 0 w 2690949"/>
              <a:gd name="connsiteY3" fmla="*/ 548640 h 548640"/>
              <a:gd name="connsiteX4" fmla="*/ 420324 w 2690949"/>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0949" h="548640">
                <a:moveTo>
                  <a:pt x="420324" y="0"/>
                </a:moveTo>
                <a:lnTo>
                  <a:pt x="2690949" y="0"/>
                </a:lnTo>
                <a:lnTo>
                  <a:pt x="2690949" y="548640"/>
                </a:lnTo>
                <a:lnTo>
                  <a:pt x="0" y="548640"/>
                </a:lnTo>
                <a:lnTo>
                  <a:pt x="420324" y="0"/>
                </a:lnTo>
                <a:close/>
              </a:path>
            </a:pathLst>
          </a:custGeom>
          <a:solidFill>
            <a:srgbClr val="DF1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07188" y="307863"/>
            <a:ext cx="1243293" cy="342356"/>
          </a:xfrm>
          <a:prstGeom prst="rect">
            <a:avLst/>
          </a:prstGeom>
        </p:spPr>
      </p:pic>
      <p:cxnSp>
        <p:nvCxnSpPr>
          <p:cNvPr id="11" name="Straight Connector 10"/>
          <p:cNvCxnSpPr/>
          <p:nvPr userDrawn="1"/>
        </p:nvCxnSpPr>
        <p:spPr>
          <a:xfrm flipV="1">
            <a:off x="204708" y="731003"/>
            <a:ext cx="10149840" cy="0"/>
          </a:xfrm>
          <a:prstGeom prst="line">
            <a:avLst/>
          </a:prstGeom>
          <a:ln w="19050">
            <a:solidFill>
              <a:srgbClr val="DF19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297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51" y="727076"/>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17" name="Text Placeholder 4"/>
          <p:cNvSpPr>
            <a:spLocks noGrp="1"/>
          </p:cNvSpPr>
          <p:nvPr>
            <p:ph type="body" sz="quarter" idx="10"/>
          </p:nvPr>
        </p:nvSpPr>
        <p:spPr bwMode="gray">
          <a:xfrm>
            <a:off x="641351" y="2466977"/>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971" indent="-233357">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566" indent="-228594">
              <a:spcBef>
                <a:spcPts val="0"/>
              </a:spcBef>
              <a:spcAft>
                <a:spcPts val="0"/>
              </a:spcAft>
              <a:buSzPct val="70000"/>
              <a:buFont typeface="Arial" pitchFamily="34" charset="0"/>
              <a:buChar char="–"/>
              <a:defRPr sz="1800" baseline="0">
                <a:latin typeface="+mj-lt"/>
              </a:defRPr>
            </a:lvl7pPr>
            <a:lvl8pPr marL="1600160" indent="-228594">
              <a:spcBef>
                <a:spcPts val="0"/>
              </a:spcBef>
              <a:spcAft>
                <a:spcPts val="0"/>
              </a:spcAft>
              <a:buSzPct val="70000"/>
              <a:defRPr sz="1800" baseline="0">
                <a:latin typeface="+mj-lt"/>
              </a:defRPr>
            </a:lvl8pPr>
            <a:lvl9pPr marL="1823993" indent="-223833">
              <a:spcBef>
                <a:spcPts val="0"/>
              </a:spcBef>
              <a:spcAft>
                <a:spcPts val="0"/>
              </a:spcAft>
              <a:buSzPct val="70000"/>
              <a:buFont typeface="Arial" pitchFamily="34" charset="0"/>
              <a:buChar char="–"/>
              <a:defRPr sz="18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p:cNvSpPr>
            <a:spLocks noGrp="1"/>
          </p:cNvSpPr>
          <p:nvPr>
            <p:ph type="body" sz="quarter" idx="11"/>
          </p:nvPr>
        </p:nvSpPr>
        <p:spPr bwMode="gray">
          <a:xfrm>
            <a:off x="6364819" y="2466977"/>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971" indent="-233357">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566" indent="-228594">
              <a:spcBef>
                <a:spcPts val="0"/>
              </a:spcBef>
              <a:spcAft>
                <a:spcPts val="0"/>
              </a:spcAft>
              <a:buSzPct val="70000"/>
              <a:buFont typeface="Arial" pitchFamily="34" charset="0"/>
              <a:buChar char="–"/>
              <a:defRPr sz="1800" baseline="0">
                <a:latin typeface="+mj-lt"/>
              </a:defRPr>
            </a:lvl7pPr>
            <a:lvl8pPr marL="1600160" indent="-228594">
              <a:spcBef>
                <a:spcPts val="0"/>
              </a:spcBef>
              <a:spcAft>
                <a:spcPts val="0"/>
              </a:spcAft>
              <a:buSzPct val="70000"/>
              <a:defRPr sz="1800" baseline="0">
                <a:latin typeface="+mj-lt"/>
              </a:defRPr>
            </a:lvl8pPr>
            <a:lvl9pPr marL="1823993" indent="-223833">
              <a:spcBef>
                <a:spcPts val="0"/>
              </a:spcBef>
              <a:spcAft>
                <a:spcPts val="0"/>
              </a:spcAft>
              <a:buSzPct val="70000"/>
              <a:buFont typeface="Arial" pitchFamily="34" charset="0"/>
              <a:buChar char="–"/>
              <a:defRPr sz="18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4"/>
          <p:cNvSpPr>
            <a:spLocks noGrp="1"/>
          </p:cNvSpPr>
          <p:nvPr>
            <p:ph type="body" sz="quarter" idx="12"/>
          </p:nvPr>
        </p:nvSpPr>
        <p:spPr bwMode="gray">
          <a:xfrm>
            <a:off x="641351" y="1971677"/>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971" indent="-233357">
              <a:spcBef>
                <a:spcPts val="0"/>
              </a:spcBef>
              <a:spcAft>
                <a:spcPts val="0"/>
              </a:spcAft>
              <a:buSzPct val="70000"/>
              <a:defRPr sz="1800">
                <a:latin typeface="+mj-lt"/>
              </a:defRPr>
            </a:lvl6pPr>
            <a:lvl7pPr marL="1371566" indent="-228594">
              <a:spcBef>
                <a:spcPts val="0"/>
              </a:spcBef>
              <a:spcAft>
                <a:spcPts val="0"/>
              </a:spcAft>
              <a:buSzPct val="70000"/>
              <a:buFont typeface="Arial" pitchFamily="34" charset="0"/>
              <a:buChar char="–"/>
              <a:defRPr sz="1800" baseline="0">
                <a:latin typeface="+mj-lt"/>
              </a:defRPr>
            </a:lvl7pPr>
            <a:lvl8pPr marL="1600160" indent="-228594">
              <a:spcBef>
                <a:spcPts val="0"/>
              </a:spcBef>
              <a:spcAft>
                <a:spcPts val="0"/>
              </a:spcAft>
              <a:buSzPct val="70000"/>
              <a:defRPr sz="1800" baseline="0">
                <a:latin typeface="+mj-lt"/>
              </a:defRPr>
            </a:lvl8pPr>
            <a:lvl9pPr marL="1823993" indent="-223833">
              <a:spcBef>
                <a:spcPts val="0"/>
              </a:spcBef>
              <a:spcAft>
                <a:spcPts val="0"/>
              </a:spcAft>
              <a:buSzPct val="70000"/>
              <a:buFont typeface="Arial" pitchFamily="34" charset="0"/>
              <a:buChar char="–"/>
              <a:defRPr sz="1800">
                <a:latin typeface="+mj-lt"/>
              </a:defRPr>
            </a:lvl9pPr>
          </a:lstStyle>
          <a:p>
            <a:pPr lvl="0"/>
            <a:r>
              <a:rPr lang="en-US"/>
              <a:t>Click to edit Master text styles</a:t>
            </a:r>
          </a:p>
        </p:txBody>
      </p:sp>
      <p:sp>
        <p:nvSpPr>
          <p:cNvPr id="32" name="Text Placeholder 4"/>
          <p:cNvSpPr>
            <a:spLocks noGrp="1"/>
          </p:cNvSpPr>
          <p:nvPr>
            <p:ph type="body" sz="quarter" idx="13"/>
          </p:nvPr>
        </p:nvSpPr>
        <p:spPr bwMode="gray">
          <a:xfrm>
            <a:off x="6364819" y="1971677"/>
            <a:ext cx="5245100" cy="286161"/>
          </a:xfrm>
          <a:noFill/>
          <a:ln>
            <a:noFill/>
          </a:ln>
        </p:spPr>
        <p:txBody>
          <a:bodyPr anchor="b"/>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971" indent="-233357">
              <a:spcBef>
                <a:spcPts val="0"/>
              </a:spcBef>
              <a:spcAft>
                <a:spcPts val="0"/>
              </a:spcAft>
              <a:buSzPct val="70000"/>
              <a:defRPr sz="1800">
                <a:latin typeface="+mj-lt"/>
              </a:defRPr>
            </a:lvl6pPr>
            <a:lvl7pPr marL="1371566" indent="-228594">
              <a:spcBef>
                <a:spcPts val="0"/>
              </a:spcBef>
              <a:spcAft>
                <a:spcPts val="0"/>
              </a:spcAft>
              <a:buSzPct val="70000"/>
              <a:buFont typeface="Arial" pitchFamily="34" charset="0"/>
              <a:buChar char="–"/>
              <a:defRPr sz="1800" baseline="0">
                <a:latin typeface="+mj-lt"/>
              </a:defRPr>
            </a:lvl7pPr>
            <a:lvl8pPr marL="1600160" indent="-228594">
              <a:spcBef>
                <a:spcPts val="0"/>
              </a:spcBef>
              <a:spcAft>
                <a:spcPts val="0"/>
              </a:spcAft>
              <a:buSzPct val="70000"/>
              <a:defRPr sz="1800" baseline="0">
                <a:latin typeface="+mj-lt"/>
              </a:defRPr>
            </a:lvl8pPr>
            <a:lvl9pPr marL="1823993" indent="-223833">
              <a:spcBef>
                <a:spcPts val="0"/>
              </a:spcBef>
              <a:spcAft>
                <a:spcPts val="0"/>
              </a:spcAft>
              <a:buSzPct val="70000"/>
              <a:buFont typeface="Arial" pitchFamily="34" charset="0"/>
              <a:buChar char="–"/>
              <a:defRPr sz="1800">
                <a:latin typeface="+mj-lt"/>
              </a:defRPr>
            </a:lvl9pPr>
          </a:lstStyle>
          <a:p>
            <a:pPr lvl="0"/>
            <a:r>
              <a:rPr lang="en-US"/>
              <a:t>Click to edit Master text styles</a:t>
            </a:r>
          </a:p>
        </p:txBody>
      </p:sp>
      <p:sp>
        <p:nvSpPr>
          <p:cNvPr id="35" name="Text Placeholder 4"/>
          <p:cNvSpPr>
            <a:spLocks noGrp="1"/>
          </p:cNvSpPr>
          <p:nvPr>
            <p:ph type="body" sz="quarter" idx="15"/>
          </p:nvPr>
        </p:nvSpPr>
        <p:spPr bwMode="gray">
          <a:xfrm>
            <a:off x="641351" y="4703297"/>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971" indent="-233357">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566" indent="-228594">
              <a:spcBef>
                <a:spcPts val="0"/>
              </a:spcBef>
              <a:spcAft>
                <a:spcPts val="0"/>
              </a:spcAft>
              <a:buSzPct val="70000"/>
              <a:buFont typeface="Arial" pitchFamily="34" charset="0"/>
              <a:buChar char="–"/>
              <a:defRPr sz="1800" baseline="0">
                <a:latin typeface="+mj-lt"/>
              </a:defRPr>
            </a:lvl7pPr>
            <a:lvl8pPr marL="1600160" indent="-228594">
              <a:spcBef>
                <a:spcPts val="0"/>
              </a:spcBef>
              <a:spcAft>
                <a:spcPts val="0"/>
              </a:spcAft>
              <a:buSzPct val="70000"/>
              <a:defRPr sz="1800" baseline="0">
                <a:latin typeface="+mj-lt"/>
              </a:defRPr>
            </a:lvl8pPr>
            <a:lvl9pPr marL="1823993" indent="-223833">
              <a:spcBef>
                <a:spcPts val="0"/>
              </a:spcBef>
              <a:spcAft>
                <a:spcPts val="0"/>
              </a:spcAft>
              <a:buSzPct val="70000"/>
              <a:buFont typeface="Arial" pitchFamily="34" charset="0"/>
              <a:buChar char="–"/>
              <a:defRPr sz="18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Text Placeholder 4"/>
          <p:cNvSpPr>
            <a:spLocks noGrp="1"/>
          </p:cNvSpPr>
          <p:nvPr>
            <p:ph type="body" sz="quarter" idx="16"/>
          </p:nvPr>
        </p:nvSpPr>
        <p:spPr bwMode="gray">
          <a:xfrm>
            <a:off x="6364819" y="4703297"/>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971" indent="-233357">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566" indent="-228594">
              <a:spcBef>
                <a:spcPts val="0"/>
              </a:spcBef>
              <a:spcAft>
                <a:spcPts val="0"/>
              </a:spcAft>
              <a:buSzPct val="70000"/>
              <a:buFont typeface="Arial" pitchFamily="34" charset="0"/>
              <a:buChar char="–"/>
              <a:defRPr sz="1800" baseline="0">
                <a:latin typeface="+mj-lt"/>
              </a:defRPr>
            </a:lvl7pPr>
            <a:lvl8pPr marL="1600160" indent="-228594">
              <a:spcBef>
                <a:spcPts val="0"/>
              </a:spcBef>
              <a:spcAft>
                <a:spcPts val="0"/>
              </a:spcAft>
              <a:buSzPct val="70000"/>
              <a:defRPr sz="1800" baseline="0">
                <a:latin typeface="+mj-lt"/>
              </a:defRPr>
            </a:lvl8pPr>
            <a:lvl9pPr marL="1823993" indent="-223833">
              <a:spcBef>
                <a:spcPts val="0"/>
              </a:spcBef>
              <a:spcAft>
                <a:spcPts val="0"/>
              </a:spcAft>
              <a:buSzPct val="70000"/>
              <a:buFont typeface="Arial" pitchFamily="34" charset="0"/>
              <a:buChar char="–"/>
              <a:defRPr sz="18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Text Placeholder 4"/>
          <p:cNvSpPr>
            <a:spLocks noGrp="1"/>
          </p:cNvSpPr>
          <p:nvPr>
            <p:ph type="body" sz="quarter" idx="17"/>
          </p:nvPr>
        </p:nvSpPr>
        <p:spPr bwMode="gray">
          <a:xfrm>
            <a:off x="641351" y="4207997"/>
            <a:ext cx="5245100"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971" indent="-233357">
              <a:spcBef>
                <a:spcPts val="0"/>
              </a:spcBef>
              <a:spcAft>
                <a:spcPts val="0"/>
              </a:spcAft>
              <a:buSzPct val="70000"/>
              <a:defRPr sz="1800">
                <a:latin typeface="+mj-lt"/>
              </a:defRPr>
            </a:lvl6pPr>
            <a:lvl7pPr marL="1371566" indent="-228594">
              <a:spcBef>
                <a:spcPts val="0"/>
              </a:spcBef>
              <a:spcAft>
                <a:spcPts val="0"/>
              </a:spcAft>
              <a:buSzPct val="70000"/>
              <a:buFont typeface="Arial" pitchFamily="34" charset="0"/>
              <a:buChar char="–"/>
              <a:defRPr sz="1800" baseline="0">
                <a:latin typeface="+mj-lt"/>
              </a:defRPr>
            </a:lvl7pPr>
            <a:lvl8pPr marL="1600160" indent="-228594">
              <a:spcBef>
                <a:spcPts val="0"/>
              </a:spcBef>
              <a:spcAft>
                <a:spcPts val="0"/>
              </a:spcAft>
              <a:buSzPct val="70000"/>
              <a:defRPr sz="1800" baseline="0">
                <a:latin typeface="+mj-lt"/>
              </a:defRPr>
            </a:lvl8pPr>
            <a:lvl9pPr marL="1823993" indent="-223833">
              <a:spcBef>
                <a:spcPts val="0"/>
              </a:spcBef>
              <a:spcAft>
                <a:spcPts val="0"/>
              </a:spcAft>
              <a:buSzPct val="70000"/>
              <a:buFont typeface="Arial" pitchFamily="34" charset="0"/>
              <a:buChar char="–"/>
              <a:defRPr sz="1800">
                <a:latin typeface="+mj-lt"/>
              </a:defRPr>
            </a:lvl9pPr>
          </a:lstStyle>
          <a:p>
            <a:pPr lvl="0"/>
            <a:r>
              <a:rPr lang="en-US"/>
              <a:t>Click to edit Master text styles</a:t>
            </a:r>
          </a:p>
        </p:txBody>
      </p:sp>
      <p:sp>
        <p:nvSpPr>
          <p:cNvPr id="38" name="Text Placeholder 4"/>
          <p:cNvSpPr>
            <a:spLocks noGrp="1"/>
          </p:cNvSpPr>
          <p:nvPr>
            <p:ph type="body" sz="quarter" idx="18"/>
          </p:nvPr>
        </p:nvSpPr>
        <p:spPr bwMode="gray">
          <a:xfrm>
            <a:off x="6364819" y="4207997"/>
            <a:ext cx="5245100"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971" indent="-233357">
              <a:spcBef>
                <a:spcPts val="0"/>
              </a:spcBef>
              <a:spcAft>
                <a:spcPts val="0"/>
              </a:spcAft>
              <a:buSzPct val="70000"/>
              <a:defRPr sz="1800">
                <a:latin typeface="+mj-lt"/>
              </a:defRPr>
            </a:lvl6pPr>
            <a:lvl7pPr marL="1371566" indent="-228594">
              <a:spcBef>
                <a:spcPts val="0"/>
              </a:spcBef>
              <a:spcAft>
                <a:spcPts val="0"/>
              </a:spcAft>
              <a:buSzPct val="70000"/>
              <a:buFont typeface="Arial" pitchFamily="34" charset="0"/>
              <a:buChar char="–"/>
              <a:defRPr sz="1800" baseline="0">
                <a:latin typeface="+mj-lt"/>
              </a:defRPr>
            </a:lvl7pPr>
            <a:lvl8pPr marL="1600160" indent="-228594">
              <a:spcBef>
                <a:spcPts val="0"/>
              </a:spcBef>
              <a:spcAft>
                <a:spcPts val="0"/>
              </a:spcAft>
              <a:buSzPct val="70000"/>
              <a:defRPr sz="1800" baseline="0">
                <a:latin typeface="+mj-lt"/>
              </a:defRPr>
            </a:lvl8pPr>
            <a:lvl9pPr marL="1823993" indent="-223833">
              <a:spcBef>
                <a:spcPts val="0"/>
              </a:spcBef>
              <a:spcAft>
                <a:spcPts val="0"/>
              </a:spcAft>
              <a:buSzPct val="70000"/>
              <a:buFont typeface="Arial" pitchFamily="34" charset="0"/>
              <a:buChar char="–"/>
              <a:defRPr sz="1800">
                <a:latin typeface="+mj-lt"/>
              </a:defRPr>
            </a:lvl9pPr>
          </a:lstStyle>
          <a:p>
            <a:pPr lvl="0"/>
            <a:r>
              <a:rPr lang="en-US"/>
              <a:t>Click to edit Master text styles</a:t>
            </a:r>
          </a:p>
        </p:txBody>
      </p:sp>
      <p:sp>
        <p:nvSpPr>
          <p:cNvPr id="49" name="Text Placeholder 41"/>
          <p:cNvSpPr>
            <a:spLocks noGrp="1"/>
          </p:cNvSpPr>
          <p:nvPr>
            <p:ph type="body" sz="quarter" idx="19"/>
          </p:nvPr>
        </p:nvSpPr>
        <p:spPr bwMode="gray">
          <a:xfrm>
            <a:off x="641349" y="1270454"/>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363433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9" descr="ridge4.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ltGray">
          <a:xfrm>
            <a:off x="2120" y="2"/>
            <a:ext cx="5291667" cy="1443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txBox="1">
            <a:spLocks/>
          </p:cNvSpPr>
          <p:nvPr userDrawn="1"/>
        </p:nvSpPr>
        <p:spPr bwMode="auto">
          <a:xfrm>
            <a:off x="11800324" y="6605912"/>
            <a:ext cx="171544" cy="169238"/>
          </a:xfrm>
          <a:prstGeom prst="rect">
            <a:avLst/>
          </a:prstGeom>
          <a:noFill/>
          <a:ln>
            <a:noFill/>
          </a:ln>
        </p:spPr>
        <p:txBody>
          <a:bodyPr wrap="none" lIns="0" tIns="0" rIns="0" bIns="0" anchor="ctr">
            <a:spAutoFit/>
          </a:bodyPr>
          <a:lstStyle>
            <a:lvl1pPr defTabSz="912813" eaLnBrk="0" hangingPunct="0">
              <a:defRPr>
                <a:solidFill>
                  <a:schemeClr val="tx1"/>
                </a:solidFill>
                <a:latin typeface="Arial" pitchFamily="34" charset="0"/>
                <a:cs typeface="Arial" pitchFamily="34" charset="0"/>
              </a:defRPr>
            </a:lvl1pPr>
            <a:lvl2pPr marL="742950" indent="-285750" defTabSz="912813" eaLnBrk="0" hangingPunct="0">
              <a:defRPr>
                <a:solidFill>
                  <a:schemeClr val="tx1"/>
                </a:solidFill>
                <a:latin typeface="Arial" pitchFamily="34" charset="0"/>
                <a:cs typeface="Arial" pitchFamily="34" charset="0"/>
              </a:defRPr>
            </a:lvl2pPr>
            <a:lvl3pPr marL="1143000" indent="-228600" defTabSz="912813" eaLnBrk="0" hangingPunct="0">
              <a:defRPr>
                <a:solidFill>
                  <a:schemeClr val="tx1"/>
                </a:solidFill>
                <a:latin typeface="Arial" pitchFamily="34" charset="0"/>
                <a:cs typeface="Arial" pitchFamily="34" charset="0"/>
              </a:defRPr>
            </a:lvl3pPr>
            <a:lvl4pPr marL="1600200" indent="-228600" defTabSz="912813" eaLnBrk="0" hangingPunct="0">
              <a:defRPr>
                <a:solidFill>
                  <a:schemeClr val="tx1"/>
                </a:solidFill>
                <a:latin typeface="Arial" pitchFamily="34" charset="0"/>
                <a:cs typeface="Arial" pitchFamily="34" charset="0"/>
              </a:defRPr>
            </a:lvl4pPr>
            <a:lvl5pPr marL="2057400" indent="-228600" defTabSz="912813" eaLnBrk="0" hangingPunct="0">
              <a:defRPr>
                <a:solidFill>
                  <a:schemeClr val="tx1"/>
                </a:solidFill>
                <a:latin typeface="Arial" pitchFamily="34" charset="0"/>
                <a:cs typeface="Arial" pitchFamily="34" charset="0"/>
              </a:defRPr>
            </a:lvl5pPr>
            <a:lvl6pPr marL="2514600" indent="-228600" defTabSz="91281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1281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1281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12813"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r" defTabSz="912630" rtl="0" eaLnBrk="1" fontAlgn="base" latinLnBrk="0" hangingPunct="1">
              <a:lnSpc>
                <a:spcPct val="100000"/>
              </a:lnSpc>
              <a:spcBef>
                <a:spcPct val="0"/>
              </a:spcBef>
              <a:spcAft>
                <a:spcPct val="0"/>
              </a:spcAft>
              <a:buClrTx/>
              <a:buSzTx/>
              <a:buFontTx/>
              <a:buNone/>
              <a:tabLst/>
              <a:defRPr/>
            </a:pPr>
            <a:fld id="{E5125DD8-99C0-4A82-A809-2E47651E94AE}" type="slidenum">
              <a:rPr kumimoji="0" lang="en-US" altLang="en-US" sz="1100" b="0" i="0" u="none" strike="noStrike" kern="1200" cap="none" spc="0" normalizeH="0" baseline="0" noProof="0" smtClean="0">
                <a:ln>
                  <a:noFill/>
                </a:ln>
                <a:solidFill>
                  <a:srgbClr val="6D6E71"/>
                </a:solidFill>
                <a:effectLst/>
                <a:uLnTx/>
                <a:uFillTx/>
                <a:latin typeface="Arial" pitchFamily="34" charset="0"/>
                <a:ea typeface="+mn-ea"/>
                <a:cs typeface="Arial" pitchFamily="34" charset="0"/>
              </a:rPr>
              <a:pPr marL="0" marR="0" lvl="0" indent="0" algn="r" defTabSz="912630" rtl="0" eaLnBrk="1" fontAlgn="base" latinLnBrk="0" hangingPunct="1">
                <a:lnSpc>
                  <a:spcPct val="100000"/>
                </a:lnSpc>
                <a:spcBef>
                  <a:spcPct val="0"/>
                </a:spcBef>
                <a:spcAft>
                  <a:spcPct val="0"/>
                </a:spcAft>
                <a:buClrTx/>
                <a:buSzTx/>
                <a:buFontTx/>
                <a:buNone/>
                <a:tabLst/>
                <a:defRPr/>
              </a:pPr>
              <a:t>‹#›</a:t>
            </a:fld>
            <a:endParaRPr kumimoji="0" lang="en-US" altLang="en-US" sz="1100" b="0" i="0" u="none" strike="noStrike" kern="1200" cap="none" spc="0" normalizeH="0" baseline="0" noProof="0">
              <a:ln>
                <a:noFill/>
              </a:ln>
              <a:solidFill>
                <a:srgbClr val="6D6E71"/>
              </a:solidFill>
              <a:effectLst/>
              <a:uLnTx/>
              <a:uFillTx/>
              <a:latin typeface="Arial" pitchFamily="34" charset="0"/>
              <a:ea typeface="+mn-ea"/>
              <a:cs typeface="Arial" pitchFamily="34" charset="0"/>
            </a:endParaRPr>
          </a:p>
        </p:txBody>
      </p:sp>
      <p:pic>
        <p:nvPicPr>
          <p:cNvPr id="4" name="Picture 11" descr="Mahindra Logo.png"/>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gray">
          <a:xfrm>
            <a:off x="8439154" y="476255"/>
            <a:ext cx="3170766"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0988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ltGray">
          <a:xfrm>
            <a:off x="2120" y="2"/>
            <a:ext cx="5291667" cy="1443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Mahindra Logo.png"/>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gray">
          <a:xfrm>
            <a:off x="8439154" y="476255"/>
            <a:ext cx="3170766"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2436284" y="4053704"/>
            <a:ext cx="7349067" cy="277000"/>
          </a:xfrm>
        </p:spPr>
        <p:txBody>
          <a:bodyPr anchor="b">
            <a:noAutofit/>
          </a:bodyPr>
          <a:lstStyle>
            <a:lvl1pPr marL="0" indent="0" algn="l">
              <a:buNone/>
              <a:defRPr b="1">
                <a:solidFill>
                  <a:schemeClr val="tx2"/>
                </a:solidFill>
                <a:latin typeface="Arial" pitchFamily="34" charset="0"/>
                <a:cs typeface="Arial" pitchFamily="34" charset="0"/>
              </a:defRPr>
            </a:lvl1pPr>
            <a:lvl2pPr marL="543733" indent="0" algn="ctr">
              <a:buNone/>
              <a:defRPr>
                <a:solidFill>
                  <a:schemeClr val="tx1">
                    <a:tint val="75000"/>
                  </a:schemeClr>
                </a:solidFill>
              </a:defRPr>
            </a:lvl2pPr>
            <a:lvl3pPr marL="1087471" indent="0" algn="ctr">
              <a:buNone/>
              <a:defRPr>
                <a:solidFill>
                  <a:schemeClr val="tx1">
                    <a:tint val="75000"/>
                  </a:schemeClr>
                </a:solidFill>
              </a:defRPr>
            </a:lvl3pPr>
            <a:lvl4pPr marL="1631205" indent="0" algn="ctr">
              <a:buNone/>
              <a:defRPr>
                <a:solidFill>
                  <a:schemeClr val="tx1">
                    <a:tint val="75000"/>
                  </a:schemeClr>
                </a:solidFill>
              </a:defRPr>
            </a:lvl4pPr>
            <a:lvl5pPr marL="2174944" indent="0" algn="ctr">
              <a:buNone/>
              <a:defRPr>
                <a:solidFill>
                  <a:schemeClr val="tx1">
                    <a:tint val="75000"/>
                  </a:schemeClr>
                </a:solidFill>
              </a:defRPr>
            </a:lvl5pPr>
            <a:lvl6pPr marL="2718676" indent="0" algn="ctr">
              <a:buNone/>
              <a:defRPr>
                <a:solidFill>
                  <a:schemeClr val="tx1">
                    <a:tint val="75000"/>
                  </a:schemeClr>
                </a:solidFill>
              </a:defRPr>
            </a:lvl6pPr>
            <a:lvl7pPr marL="3262412" indent="0" algn="ctr">
              <a:buNone/>
              <a:defRPr>
                <a:solidFill>
                  <a:schemeClr val="tx1">
                    <a:tint val="75000"/>
                  </a:schemeClr>
                </a:solidFill>
              </a:defRPr>
            </a:lvl7pPr>
            <a:lvl8pPr marL="3806146" indent="0" algn="ctr">
              <a:buNone/>
              <a:defRPr>
                <a:solidFill>
                  <a:schemeClr val="tx1">
                    <a:tint val="75000"/>
                  </a:schemeClr>
                </a:solidFill>
              </a:defRPr>
            </a:lvl8pPr>
            <a:lvl9pPr marL="4349884" indent="0" algn="ctr">
              <a:buNone/>
              <a:defRPr>
                <a:solidFill>
                  <a:schemeClr val="tx1">
                    <a:tint val="75000"/>
                  </a:schemeClr>
                </a:solidFill>
              </a:defRPr>
            </a:lvl9pPr>
          </a:lstStyle>
          <a:p>
            <a:r>
              <a:rPr lang="en-US"/>
              <a:t>Click to edit Master subtitle style</a:t>
            </a:r>
          </a:p>
        </p:txBody>
      </p:sp>
      <p:sp>
        <p:nvSpPr>
          <p:cNvPr id="9" name="Title 8"/>
          <p:cNvSpPr>
            <a:spLocks noGrp="1"/>
          </p:cNvSpPr>
          <p:nvPr>
            <p:ph type="title"/>
          </p:nvPr>
        </p:nvSpPr>
        <p:spPr bwMode="gray">
          <a:xfrm>
            <a:off x="2436284" y="2184402"/>
            <a:ext cx="7349067" cy="1475961"/>
          </a:xfrm>
        </p:spPr>
        <p:txBody>
          <a:bodyPr/>
          <a:lstStyle>
            <a:lvl1pPr algn="l">
              <a:defRPr sz="4799" b="1">
                <a:solidFill>
                  <a:schemeClr val="bg2"/>
                </a:solidFill>
                <a:latin typeface="Arial" pitchFamily="34" charset="0"/>
                <a:cs typeface="Arial" pitchFamily="34" charset="0"/>
              </a:defRPr>
            </a:lvl1pPr>
          </a:lstStyle>
          <a:p>
            <a:r>
              <a:rPr lang="en-US"/>
              <a:t>Click to edit Master title style</a:t>
            </a:r>
          </a:p>
        </p:txBody>
      </p:sp>
    </p:spTree>
    <p:extLst>
      <p:ext uri="{BB962C8B-B14F-4D97-AF65-F5344CB8AC3E}">
        <p14:creationId xmlns:p14="http://schemas.microsoft.com/office/powerpoint/2010/main" val="41263691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834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2436284" y="4053704"/>
            <a:ext cx="7349067" cy="276999"/>
          </a:xfrm>
        </p:spPr>
        <p:txBody>
          <a:bodyPr anchor="b">
            <a:noAutofit/>
          </a:bodyPr>
          <a:lstStyle>
            <a:lvl1pPr marL="0" indent="0" algn="l">
              <a:buNone/>
              <a:defRPr b="1">
                <a:solidFill>
                  <a:schemeClr val="tx2"/>
                </a:solidFill>
                <a:latin typeface="Arial" pitchFamily="34" charset="0"/>
                <a:cs typeface="Arial" pitchFamily="34" charset="0"/>
              </a:defRPr>
            </a:lvl1pPr>
            <a:lvl2pPr marL="406405" indent="0" algn="ctr">
              <a:buNone/>
              <a:defRPr>
                <a:solidFill>
                  <a:schemeClr val="tx1">
                    <a:tint val="75000"/>
                  </a:schemeClr>
                </a:solidFill>
              </a:defRPr>
            </a:lvl2pPr>
            <a:lvl3pPr marL="812810" indent="0" algn="ctr">
              <a:buNone/>
              <a:defRPr>
                <a:solidFill>
                  <a:schemeClr val="tx1">
                    <a:tint val="75000"/>
                  </a:schemeClr>
                </a:solidFill>
              </a:defRPr>
            </a:lvl3pPr>
            <a:lvl4pPr marL="1219215" indent="0" algn="ctr">
              <a:buNone/>
              <a:defRPr>
                <a:solidFill>
                  <a:schemeClr val="tx1">
                    <a:tint val="75000"/>
                  </a:schemeClr>
                </a:solidFill>
              </a:defRPr>
            </a:lvl4pPr>
            <a:lvl5pPr marL="1625620" indent="0" algn="ctr">
              <a:buNone/>
              <a:defRPr>
                <a:solidFill>
                  <a:schemeClr val="tx1">
                    <a:tint val="75000"/>
                  </a:schemeClr>
                </a:solidFill>
              </a:defRPr>
            </a:lvl5pPr>
            <a:lvl6pPr marL="2032025" indent="0" algn="ctr">
              <a:buNone/>
              <a:defRPr>
                <a:solidFill>
                  <a:schemeClr val="tx1">
                    <a:tint val="75000"/>
                  </a:schemeClr>
                </a:solidFill>
              </a:defRPr>
            </a:lvl6pPr>
            <a:lvl7pPr marL="2438430" indent="0" algn="ctr">
              <a:buNone/>
              <a:defRPr>
                <a:solidFill>
                  <a:schemeClr val="tx1">
                    <a:tint val="75000"/>
                  </a:schemeClr>
                </a:solidFill>
              </a:defRPr>
            </a:lvl7pPr>
            <a:lvl8pPr marL="2844836" indent="0" algn="ctr">
              <a:buNone/>
              <a:defRPr>
                <a:solidFill>
                  <a:schemeClr val="tx1">
                    <a:tint val="75000"/>
                  </a:schemeClr>
                </a:solidFill>
              </a:defRPr>
            </a:lvl8pPr>
            <a:lvl9pPr marL="3251241" indent="0" algn="ctr">
              <a:buNone/>
              <a:defRPr>
                <a:solidFill>
                  <a:schemeClr val="tx1">
                    <a:tint val="75000"/>
                  </a:schemeClr>
                </a:solidFill>
              </a:defRPr>
            </a:lvl9pPr>
          </a:lstStyle>
          <a:p>
            <a:r>
              <a:rPr lang="en-US"/>
              <a:t>Click to edit Master subtitle style</a:t>
            </a:r>
          </a:p>
        </p:txBody>
      </p:sp>
      <p:sp>
        <p:nvSpPr>
          <p:cNvPr id="9" name="Title 8"/>
          <p:cNvSpPr>
            <a:spLocks noGrp="1"/>
          </p:cNvSpPr>
          <p:nvPr>
            <p:ph type="title"/>
          </p:nvPr>
        </p:nvSpPr>
        <p:spPr bwMode="gray">
          <a:xfrm>
            <a:off x="2436284" y="2184402"/>
            <a:ext cx="7349067" cy="615553"/>
          </a:xfrm>
        </p:spPr>
        <p:txBody>
          <a:bodyPr/>
          <a:lstStyle>
            <a:lvl1pPr algn="l">
              <a:defRPr sz="3556" b="1">
                <a:solidFill>
                  <a:schemeClr val="bg2"/>
                </a:solidFill>
                <a:latin typeface="Arial" pitchFamily="34" charset="0"/>
                <a:cs typeface="Arial" pitchFamily="34" charset="0"/>
              </a:defRPr>
            </a:lvl1pPr>
          </a:lstStyle>
          <a:p>
            <a:r>
              <a:rPr lang="en-US"/>
              <a:t>Click to edit Master title style</a:t>
            </a:r>
          </a:p>
        </p:txBody>
      </p:sp>
      <p:pic>
        <p:nvPicPr>
          <p:cNvPr id="8" name="Picture 9" descr="ridge4.png"/>
          <p:cNvPicPr>
            <a:picLocks noChangeAspect="1"/>
          </p:cNvPicPr>
          <p:nvPr userDrawn="1"/>
        </p:nvPicPr>
        <p:blipFill>
          <a:blip r:embed="rId2"/>
          <a:stretch>
            <a:fillRect/>
          </a:stretch>
        </p:blipFill>
        <p:spPr bwMode="ltGray">
          <a:xfrm>
            <a:off x="2119" y="1"/>
            <a:ext cx="2792598" cy="1015490"/>
          </a:xfrm>
          <a:prstGeom prst="rect">
            <a:avLst/>
          </a:prstGeom>
        </p:spPr>
      </p:pic>
      <p:pic>
        <p:nvPicPr>
          <p:cNvPr id="10" name="Picture 11" descr="Mahindra Logo.png"/>
          <p:cNvPicPr>
            <a:picLocks noChangeAspect="1"/>
          </p:cNvPicPr>
          <p:nvPr userDrawn="1"/>
        </p:nvPicPr>
        <p:blipFill>
          <a:blip r:embed="rId3">
            <a:biLevel thresh="25000"/>
          </a:blip>
          <a:stretch>
            <a:fillRect/>
          </a:stretch>
        </p:blipFill>
        <p:spPr bwMode="gray">
          <a:xfrm>
            <a:off x="9974563" y="467287"/>
            <a:ext cx="1683805" cy="464980"/>
          </a:xfrm>
          <a:prstGeom prst="rect">
            <a:avLst/>
          </a:prstGeom>
        </p:spPr>
      </p:pic>
    </p:spTree>
    <p:extLst>
      <p:ext uri="{BB962C8B-B14F-4D97-AF65-F5344CB8AC3E}">
        <p14:creationId xmlns:p14="http://schemas.microsoft.com/office/powerpoint/2010/main" val="2628080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60" y="719145"/>
            <a:ext cx="10966449" cy="573984"/>
          </a:xfrm>
          <a:noFill/>
          <a:ln w="9525">
            <a:noFill/>
            <a:miter lim="800000"/>
            <a:headEnd/>
            <a:tailEnd/>
          </a:ln>
        </p:spPr>
        <p:txBody>
          <a:bodyPr/>
          <a:lstStyle>
            <a:lvl1pPr algn="l">
              <a:defRPr lang="en-US" sz="3699"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3" name="Text Placeholder 4"/>
          <p:cNvSpPr>
            <a:spLocks noGrp="1"/>
          </p:cNvSpPr>
          <p:nvPr>
            <p:ph type="body" sz="quarter" idx="10"/>
          </p:nvPr>
        </p:nvSpPr>
        <p:spPr bwMode="gray">
          <a:xfrm>
            <a:off x="641353" y="1971679"/>
            <a:ext cx="10966450" cy="1639956"/>
          </a:xfrm>
        </p:spPr>
        <p:txBody>
          <a:bodyPr/>
          <a:lstStyle>
            <a:lvl1pPr algn="l" rtl="0" eaLnBrk="1" latinLnBrk="0" hangingPunct="1">
              <a:spcBef>
                <a:spcPts val="0"/>
              </a:spcBef>
              <a:spcAft>
                <a:spcPts val="0"/>
              </a:spcAft>
              <a:buClr>
                <a:schemeClr val="bg2"/>
              </a:buClr>
              <a:buSzPct val="120000"/>
              <a:defRPr lang="en-US" sz="21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21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21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21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2100" b="0" kern="1200" baseline="0" dirty="0" smtClean="0">
                <a:solidFill>
                  <a:schemeClr val="tx1"/>
                </a:solidFill>
                <a:latin typeface="Arial" pitchFamily="34" charset="0"/>
                <a:ea typeface="+mn-ea"/>
                <a:cs typeface="Arial" pitchFamily="34" charset="0"/>
              </a:defRPr>
            </a:lvl5pPr>
            <a:lvl6pPr marL="1706723" indent="-339833">
              <a:spcBef>
                <a:spcPts val="0"/>
              </a:spcBef>
              <a:spcAft>
                <a:spcPts val="0"/>
              </a:spcAft>
              <a:buClr>
                <a:schemeClr val="tx2"/>
              </a:buClr>
              <a:buSzPct val="70000"/>
              <a:buFont typeface="Wingdings" pitchFamily="2" charset="2"/>
              <a:buChar char="§"/>
              <a:defRPr lang="en-US" sz="2100" kern="1200" dirty="0" smtClean="0">
                <a:solidFill>
                  <a:schemeClr val="tx1"/>
                </a:solidFill>
                <a:latin typeface="Arial" pitchFamily="34" charset="0"/>
                <a:ea typeface="+mn-ea"/>
                <a:cs typeface="Arial" pitchFamily="34" charset="0"/>
              </a:defRPr>
            </a:lvl6pPr>
            <a:lvl7pPr marL="2039008" indent="-324729">
              <a:spcBef>
                <a:spcPts val="0"/>
              </a:spcBef>
              <a:spcAft>
                <a:spcPts val="0"/>
              </a:spcAft>
              <a:buClr>
                <a:schemeClr val="tx2"/>
              </a:buClr>
              <a:buSzPct val="70000"/>
              <a:buFont typeface="Arial" pitchFamily="34" charset="0"/>
              <a:buChar char="–"/>
              <a:defRPr sz="2100" baseline="0">
                <a:solidFill>
                  <a:schemeClr val="tx1"/>
                </a:solidFill>
                <a:latin typeface="+mn-lt"/>
                <a:cs typeface="Arial" pitchFamily="34" charset="0"/>
              </a:defRPr>
            </a:lvl7pPr>
            <a:lvl8pPr marL="1903072" indent="-271871">
              <a:spcBef>
                <a:spcPts val="0"/>
              </a:spcBef>
              <a:spcAft>
                <a:spcPts val="0"/>
              </a:spcAft>
              <a:buSzPct val="70000"/>
              <a:defRPr sz="2100" baseline="0">
                <a:latin typeface="Arial" pitchFamily="34" charset="0"/>
                <a:cs typeface="Arial" pitchFamily="34" charset="0"/>
              </a:defRPr>
            </a:lvl8pPr>
            <a:lvl9pPr marL="2169276" indent="-266203">
              <a:spcBef>
                <a:spcPts val="0"/>
              </a:spcBef>
              <a:spcAft>
                <a:spcPts val="0"/>
              </a:spcAft>
              <a:buSzPct val="70000"/>
              <a:buFont typeface="Arial" pitchFamily="34" charset="0"/>
              <a:buChar char="–"/>
              <a:defRPr sz="2100">
                <a:latin typeface="Arial" pitchFamily="34" charset="0"/>
                <a:cs typeface="Arial" pitchFamily="34"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1"/>
          <p:cNvSpPr>
            <a:spLocks noGrp="1"/>
          </p:cNvSpPr>
          <p:nvPr>
            <p:ph type="body" sz="quarter" idx="13"/>
          </p:nvPr>
        </p:nvSpPr>
        <p:spPr bwMode="gray">
          <a:xfrm>
            <a:off x="641353" y="1270464"/>
            <a:ext cx="10966450" cy="276935"/>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959963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4" y="727084"/>
            <a:ext cx="10968567" cy="573984"/>
          </a:xfrm>
          <a:noFill/>
          <a:ln w="9525">
            <a:noFill/>
            <a:miter lim="800000"/>
            <a:headEnd/>
            <a:tailEnd/>
          </a:ln>
        </p:spPr>
        <p:txBody>
          <a:bodyPr/>
          <a:lstStyle>
            <a:lvl1pPr algn="l">
              <a:defRPr lang="en-US" sz="3699"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4" name="Text Placeholder 4"/>
          <p:cNvSpPr>
            <a:spLocks noGrp="1"/>
          </p:cNvSpPr>
          <p:nvPr>
            <p:ph type="body" sz="quarter" idx="10"/>
          </p:nvPr>
        </p:nvSpPr>
        <p:spPr bwMode="gray">
          <a:xfrm>
            <a:off x="641353" y="1971677"/>
            <a:ext cx="10966450" cy="2254940"/>
          </a:xfrm>
        </p:spPr>
        <p:txBody>
          <a:bodyPr/>
          <a:lstStyle>
            <a:lvl1pPr>
              <a:spcBef>
                <a:spcPts val="0"/>
              </a:spcBef>
              <a:spcAft>
                <a:spcPts val="0"/>
              </a:spcAft>
              <a:defRPr lang="en-US" sz="2899"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899"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899"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899"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899" b="0" kern="1200" baseline="0" dirty="0" smtClean="0">
                <a:solidFill>
                  <a:schemeClr val="tx1"/>
                </a:solidFill>
                <a:latin typeface="Arial" pitchFamily="34" charset="0"/>
                <a:ea typeface="+mn-ea"/>
                <a:cs typeface="Arial" pitchFamily="34" charset="0"/>
              </a:defRPr>
            </a:lvl5pPr>
            <a:lvl6pPr marL="1706723" indent="-339833">
              <a:spcBef>
                <a:spcPts val="0"/>
              </a:spcBef>
              <a:spcAft>
                <a:spcPts val="0"/>
              </a:spcAft>
              <a:buClr>
                <a:schemeClr val="tx2"/>
              </a:buClr>
              <a:buSzPct val="70000"/>
              <a:buFont typeface="Wingdings" pitchFamily="2" charset="2"/>
              <a:buChar char="§"/>
              <a:defRPr lang="en-US" sz="2899" kern="1200" dirty="0" smtClean="0">
                <a:solidFill>
                  <a:schemeClr val="tx1"/>
                </a:solidFill>
                <a:latin typeface="Arial" pitchFamily="34" charset="0"/>
                <a:ea typeface="+mn-ea"/>
                <a:cs typeface="Arial" pitchFamily="34" charset="0"/>
              </a:defRPr>
            </a:lvl6pPr>
            <a:lvl7pPr marL="2039008" indent="-324729">
              <a:spcBef>
                <a:spcPts val="0"/>
              </a:spcBef>
              <a:spcAft>
                <a:spcPts val="0"/>
              </a:spcAft>
              <a:buClr>
                <a:schemeClr val="tx2"/>
              </a:buClr>
              <a:buSzPct val="70000"/>
              <a:buFont typeface="Arial" pitchFamily="34" charset="0"/>
              <a:buChar char="–"/>
              <a:defRPr sz="2100" baseline="0">
                <a:solidFill>
                  <a:schemeClr val="tx1"/>
                </a:solidFill>
                <a:latin typeface="+mn-lt"/>
                <a:cs typeface="Arial" pitchFamily="34" charset="0"/>
              </a:defRPr>
            </a:lvl7pPr>
            <a:lvl8pPr marL="1903072" indent="-271871">
              <a:spcBef>
                <a:spcPts val="0"/>
              </a:spcBef>
              <a:spcAft>
                <a:spcPts val="0"/>
              </a:spcAft>
              <a:buSzPct val="70000"/>
              <a:defRPr sz="2100" baseline="0">
                <a:latin typeface="Arial" pitchFamily="34" charset="0"/>
                <a:cs typeface="Arial" pitchFamily="34" charset="0"/>
              </a:defRPr>
            </a:lvl8pPr>
            <a:lvl9pPr marL="2169276" indent="-266203">
              <a:spcBef>
                <a:spcPts val="0"/>
              </a:spcBef>
              <a:spcAft>
                <a:spcPts val="0"/>
              </a:spcAft>
              <a:buSzPct val="70000"/>
              <a:buFont typeface="Arial" pitchFamily="34" charset="0"/>
              <a:buChar char="–"/>
              <a:defRPr sz="2100">
                <a:latin typeface="Arial" pitchFamily="34" charset="0"/>
                <a:cs typeface="Arial" pitchFamily="34"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7001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63" y="1971679"/>
            <a:ext cx="5437716" cy="4162425"/>
          </a:xfrm>
        </p:spPr>
        <p:txBody>
          <a:bodyPr>
            <a:noAutofit/>
          </a:bodyPr>
          <a:lstStyle>
            <a:lvl1pPr marL="0" indent="0">
              <a:buNone/>
              <a:defRPr>
                <a:latin typeface="Arial" pitchFamily="34" charset="0"/>
                <a:cs typeface="Arial" pitchFamily="34" charset="0"/>
              </a:defRPr>
            </a:lvl1pPr>
          </a:lstStyle>
          <a:p>
            <a:pPr lvl="0"/>
            <a:r>
              <a:rPr lang="en-US" noProof="0"/>
              <a:t>Click icon to add picture</a:t>
            </a:r>
          </a:p>
        </p:txBody>
      </p:sp>
      <p:sp>
        <p:nvSpPr>
          <p:cNvPr id="18" name="Text Placeholder 4"/>
          <p:cNvSpPr>
            <a:spLocks noGrp="1"/>
          </p:cNvSpPr>
          <p:nvPr>
            <p:ph type="body" sz="quarter" idx="19"/>
          </p:nvPr>
        </p:nvSpPr>
        <p:spPr bwMode="gray">
          <a:xfrm>
            <a:off x="6451602" y="1971679"/>
            <a:ext cx="5128683" cy="1639956"/>
          </a:xfrm>
          <a:ln>
            <a:noFill/>
          </a:ln>
        </p:spPr>
        <p:txBody>
          <a:bodyPr/>
          <a:lstStyle>
            <a:lvl1pPr>
              <a:spcBef>
                <a:spcPts val="0"/>
              </a:spcBef>
              <a:spcAft>
                <a:spcPts val="0"/>
              </a:spcAft>
              <a:defRPr lang="en-US" sz="21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2100" b="0" kern="1200" baseline="0" dirty="0" smtClean="0">
                <a:solidFill>
                  <a:schemeClr val="tx1"/>
                </a:solidFill>
                <a:latin typeface="+mn-lt"/>
                <a:ea typeface="+mn-ea"/>
                <a:cs typeface="Arial" pitchFamily="34" charset="0"/>
              </a:defRPr>
            </a:lvl2pPr>
            <a:lvl3pPr>
              <a:spcBef>
                <a:spcPts val="0"/>
              </a:spcBef>
              <a:spcAft>
                <a:spcPts val="0"/>
              </a:spcAft>
              <a:defRPr lang="en-US" sz="21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21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2100" b="0" kern="1200" baseline="0" dirty="0" smtClean="0">
                <a:solidFill>
                  <a:schemeClr val="tx1"/>
                </a:solidFill>
                <a:latin typeface="Arial" pitchFamily="34" charset="0"/>
                <a:ea typeface="+mn-ea"/>
                <a:cs typeface="Arial" pitchFamily="34" charset="0"/>
              </a:defRPr>
            </a:lvl5pPr>
            <a:lvl6pPr marL="1359336" indent="-277530">
              <a:spcBef>
                <a:spcPts val="0"/>
              </a:spcBef>
              <a:spcAft>
                <a:spcPts val="0"/>
              </a:spcAft>
              <a:buSzPct val="70000"/>
              <a:defRPr lang="en-US" sz="2100" kern="1200" dirty="0" smtClean="0">
                <a:solidFill>
                  <a:schemeClr val="tx1"/>
                </a:solidFill>
                <a:latin typeface="Arial" pitchFamily="34" charset="0"/>
                <a:ea typeface="+mn-ea"/>
                <a:cs typeface="Arial" pitchFamily="34" charset="0"/>
              </a:defRPr>
            </a:lvl6pPr>
            <a:lvl7pPr marL="1631205" indent="-271871">
              <a:spcBef>
                <a:spcPts val="0"/>
              </a:spcBef>
              <a:spcAft>
                <a:spcPts val="0"/>
              </a:spcAft>
              <a:buSzPct val="70000"/>
              <a:buFont typeface="Arial" pitchFamily="34" charset="0"/>
              <a:buChar char="–"/>
              <a:defRPr sz="2100" baseline="0">
                <a:latin typeface="+mj-lt"/>
              </a:defRPr>
            </a:lvl7pPr>
            <a:lvl8pPr marL="1903072" indent="-271871">
              <a:spcBef>
                <a:spcPts val="0"/>
              </a:spcBef>
              <a:spcAft>
                <a:spcPts val="0"/>
              </a:spcAft>
              <a:buSzPct val="70000"/>
              <a:defRPr sz="2100" baseline="0">
                <a:latin typeface="+mj-lt"/>
              </a:defRPr>
            </a:lvl8pPr>
            <a:lvl9pPr marL="2169276" indent="-266203">
              <a:spcBef>
                <a:spcPts val="0"/>
              </a:spcBef>
              <a:spcAft>
                <a:spcPts val="0"/>
              </a:spcAft>
              <a:buSzPct val="70000"/>
              <a:buFont typeface="Arial" pitchFamily="34" charset="0"/>
              <a:buChar char="–"/>
              <a:defRPr sz="21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bwMode="gray">
          <a:xfrm>
            <a:off x="641354" y="727084"/>
            <a:ext cx="10968567" cy="573984"/>
          </a:xfrm>
          <a:noFill/>
          <a:ln w="9525">
            <a:noFill/>
            <a:miter lim="800000"/>
            <a:headEnd/>
            <a:tailEnd/>
          </a:ln>
        </p:spPr>
        <p:txBody>
          <a:bodyPr/>
          <a:lstStyle>
            <a:lvl1pPr algn="l">
              <a:defRPr lang="en-US" sz="3699"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7" name="Text Placeholder 41"/>
          <p:cNvSpPr>
            <a:spLocks noGrp="1"/>
          </p:cNvSpPr>
          <p:nvPr>
            <p:ph type="body" sz="quarter" idx="13"/>
          </p:nvPr>
        </p:nvSpPr>
        <p:spPr bwMode="gray">
          <a:xfrm>
            <a:off x="641353" y="1270464"/>
            <a:ext cx="10966450" cy="276935"/>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6315731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4" y="1971679"/>
            <a:ext cx="10968567" cy="4162425"/>
          </a:xfrm>
        </p:spPr>
        <p:txBody>
          <a:bodyPr>
            <a:noAutofit/>
          </a:bodyPr>
          <a:lstStyle>
            <a:lvl1pPr marL="0" indent="0">
              <a:buNone/>
              <a:defRPr>
                <a:latin typeface="Arial" pitchFamily="34" charset="0"/>
                <a:cs typeface="Arial" pitchFamily="34" charset="0"/>
              </a:defRPr>
            </a:lvl1pPr>
          </a:lstStyle>
          <a:p>
            <a:pPr lvl="0"/>
            <a:r>
              <a:rPr lang="en-US" noProof="0"/>
              <a:t>Click icon to add chart</a:t>
            </a:r>
          </a:p>
        </p:txBody>
      </p:sp>
      <p:sp>
        <p:nvSpPr>
          <p:cNvPr id="4" name="Title 1"/>
          <p:cNvSpPr>
            <a:spLocks noGrp="1"/>
          </p:cNvSpPr>
          <p:nvPr>
            <p:ph type="title"/>
          </p:nvPr>
        </p:nvSpPr>
        <p:spPr bwMode="gray">
          <a:xfrm>
            <a:off x="641354" y="727084"/>
            <a:ext cx="10968567" cy="573984"/>
          </a:xfrm>
          <a:noFill/>
          <a:ln w="9525">
            <a:noFill/>
            <a:miter lim="800000"/>
            <a:headEnd/>
            <a:tailEnd/>
          </a:ln>
        </p:spPr>
        <p:txBody>
          <a:bodyPr/>
          <a:lstStyle>
            <a:lvl1pPr algn="l">
              <a:defRPr lang="en-US" sz="3699"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7" name="Text Placeholder 41"/>
          <p:cNvSpPr>
            <a:spLocks noGrp="1"/>
          </p:cNvSpPr>
          <p:nvPr>
            <p:ph type="body" sz="quarter" idx="13"/>
          </p:nvPr>
        </p:nvSpPr>
        <p:spPr bwMode="gray">
          <a:xfrm>
            <a:off x="641353" y="1270464"/>
            <a:ext cx="10966450" cy="276935"/>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21906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p:cNvSpPr/>
          <p:nvPr userDrawn="1"/>
        </p:nvSpPr>
        <p:spPr bwMode="gray">
          <a:xfrm>
            <a:off x="5" y="3"/>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108743" tIns="54375" rIns="108743" bIns="54375" anchor="ctr"/>
          <a:lstStyle/>
          <a:p>
            <a:pPr marL="0" marR="0" lvl="0" indent="0" algn="ctr" defTabSz="108747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pic>
        <p:nvPicPr>
          <p:cNvPr id="3" name="Picture 10" descr="Mahindra Logo.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gray">
          <a:xfrm>
            <a:off x="2622561" y="2717802"/>
            <a:ext cx="7198783"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9099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39350" y="304806"/>
            <a:ext cx="11806172" cy="492329"/>
          </a:xfrm>
        </p:spPr>
        <p:txBody>
          <a:bodyPr/>
          <a:lstStyle>
            <a:lvl1pPr algn="ctr">
              <a:defRPr baseline="0"/>
            </a:lvl1pPr>
          </a:lstStyle>
          <a:p>
            <a:r>
              <a:rPr lang="en-US"/>
              <a:t>Click to edit Master title style</a:t>
            </a:r>
          </a:p>
        </p:txBody>
      </p:sp>
      <p:sp>
        <p:nvSpPr>
          <p:cNvPr id="5" name="Slide Number Placeholder 4"/>
          <p:cNvSpPr>
            <a:spLocks noGrp="1"/>
          </p:cNvSpPr>
          <p:nvPr>
            <p:ph type="sldNum" sz="quarter" idx="12"/>
          </p:nvPr>
        </p:nvSpPr>
        <p:spPr>
          <a:xfrm>
            <a:off x="2447604" y="6512718"/>
            <a:ext cx="615950" cy="274637"/>
          </a:xfrm>
          <a:prstGeom prst="rect">
            <a:avLst/>
          </a:prstGeom>
        </p:spPr>
        <p:txBody>
          <a:bodyPr lIns="108776" tIns="54392" rIns="108776" bIns="54392"/>
          <a:lstStyle>
            <a:lvl1pPr>
              <a:defRPr baseline="0"/>
            </a:lvl1pPr>
          </a:lstStyle>
          <a:p>
            <a:pPr defTabSz="914217">
              <a:defRPr/>
            </a:pPr>
            <a:fld id="{82A7730C-715E-417C-9BE0-E292CA34D3B5}" type="slidenum">
              <a:rPr lang="en-US" sz="2100" smtClean="0">
                <a:solidFill>
                  <a:prstClr val="black"/>
                </a:solidFill>
                <a:cs typeface="Arial" charset="0"/>
              </a:rPr>
              <a:pPr defTabSz="914217">
                <a:defRPr/>
              </a:pPr>
              <a:t>‹#›</a:t>
            </a:fld>
            <a:endParaRPr lang="en-US" sz="2100">
              <a:solidFill>
                <a:prstClr val="black"/>
              </a:solidFill>
              <a:cs typeface="Arial" charset="0"/>
            </a:endParaRPr>
          </a:p>
        </p:txBody>
      </p:sp>
    </p:spTree>
    <p:extLst>
      <p:ext uri="{BB962C8B-B14F-4D97-AF65-F5344CB8AC3E}">
        <p14:creationId xmlns:p14="http://schemas.microsoft.com/office/powerpoint/2010/main" val="305831161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stretch>
            <a:fillRect/>
          </a:stretch>
        </p:blipFill>
        <p:spPr bwMode="ltGray">
          <a:xfrm>
            <a:off x="1071" y="34"/>
            <a:ext cx="5291766" cy="1443209"/>
          </a:xfrm>
          <a:prstGeom prst="rect">
            <a:avLst/>
          </a:prstGeom>
        </p:spPr>
      </p:pic>
      <p:sp>
        <p:nvSpPr>
          <p:cNvPr id="20" name="TextBox 20"/>
          <p:cNvSpPr txBox="1">
            <a:spLocks noChangeArrowheads="1"/>
          </p:cNvSpPr>
          <p:nvPr userDrawn="1"/>
        </p:nvSpPr>
        <p:spPr bwMode="gray">
          <a:xfrm>
            <a:off x="641355" y="6629425"/>
            <a:ext cx="2823423" cy="143497"/>
          </a:xfrm>
          <a:prstGeom prst="rect">
            <a:avLst/>
          </a:prstGeom>
          <a:noFill/>
          <a:ln w="9525">
            <a:noFill/>
            <a:miter lim="800000"/>
            <a:headEnd/>
            <a:tailEnd/>
          </a:ln>
        </p:spPr>
        <p:txBody>
          <a:bodyPr wrap="none" lIns="0" tIns="0" rIns="0" bIns="0">
            <a:spAutoFit/>
          </a:bodyPr>
          <a:lstStyle/>
          <a:p>
            <a:pPr marL="0" marR="0" lvl="0" indent="0" algn="l" defTabSz="914217"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6D6E71"/>
                </a:solidFill>
                <a:effectLst/>
                <a:uLnTx/>
                <a:uFillTx/>
                <a:latin typeface="Arial" charset="0"/>
                <a:ea typeface="+mn-ea"/>
                <a:cs typeface="Arial" pitchFamily="34" charset="0"/>
              </a:rPr>
              <a:t>Copyright © 2018 Tech Mahindra. All rights reserved.</a:t>
            </a:r>
          </a:p>
        </p:txBody>
      </p:sp>
    </p:spTree>
    <p:extLst>
      <p:ext uri="{BB962C8B-B14F-4D97-AF65-F5344CB8AC3E}">
        <p14:creationId xmlns:p14="http://schemas.microsoft.com/office/powerpoint/2010/main" val="16789262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72" y="719149"/>
            <a:ext cx="10966449" cy="573984"/>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699" b="1" kern="1200" dirty="0">
                <a:solidFill>
                  <a:schemeClr val="tx2"/>
                </a:solidFill>
                <a:latin typeface="Arial" pitchFamily="34" charset="0"/>
                <a:ea typeface="+mj-ea"/>
                <a:cs typeface="Arial" pitchFamily="34" charset="0"/>
              </a:defRPr>
            </a:lvl1pPr>
          </a:lstStyle>
          <a:p>
            <a:pPr lvl="0" algn="l" defTabSz="1087564" rtl="0" eaLnBrk="1" fontAlgn="base" latinLnBrk="0" hangingPunct="1">
              <a:spcBef>
                <a:spcPct val="0"/>
              </a:spcBef>
              <a:spcAft>
                <a:spcPct val="0"/>
              </a:spcAft>
              <a:buNone/>
            </a:pPr>
            <a:r>
              <a:rPr lang="en-US"/>
              <a:t>Click to edit Master title style</a:t>
            </a:r>
          </a:p>
        </p:txBody>
      </p:sp>
      <p:sp>
        <p:nvSpPr>
          <p:cNvPr id="3" name="Text Placeholder 4"/>
          <p:cNvSpPr>
            <a:spLocks noGrp="1"/>
          </p:cNvSpPr>
          <p:nvPr>
            <p:ph type="body" sz="quarter" idx="10" hasCustomPrompt="1"/>
          </p:nvPr>
        </p:nvSpPr>
        <p:spPr bwMode="gray">
          <a:xfrm>
            <a:off x="641353" y="1971699"/>
            <a:ext cx="10966450" cy="1639956"/>
          </a:xfrm>
        </p:spPr>
        <p:txBody>
          <a:bodyPr wrap="square">
            <a:spAutoFit/>
          </a:bodyPr>
          <a:lstStyle>
            <a:lvl1pPr algn="l" rtl="0" eaLnBrk="1" latinLnBrk="0" hangingPunct="1">
              <a:spcBef>
                <a:spcPts val="0"/>
              </a:spcBef>
              <a:spcAft>
                <a:spcPts val="0"/>
              </a:spcAft>
              <a:buClr>
                <a:schemeClr val="bg2"/>
              </a:buClr>
              <a:buSzPct val="120000"/>
              <a:defRPr lang="en-US" sz="21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21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21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21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2100" b="0" kern="1200" baseline="0" dirty="0" smtClean="0">
                <a:solidFill>
                  <a:schemeClr val="tx1"/>
                </a:solidFill>
                <a:latin typeface="Arial" pitchFamily="34" charset="0"/>
                <a:ea typeface="+mn-ea"/>
                <a:cs typeface="Arial" pitchFamily="34" charset="0"/>
              </a:defRPr>
            </a:lvl5pPr>
            <a:lvl6pPr marL="1706872" indent="-339861">
              <a:spcBef>
                <a:spcPts val="0"/>
              </a:spcBef>
              <a:spcAft>
                <a:spcPts val="0"/>
              </a:spcAft>
              <a:buClr>
                <a:schemeClr val="tx2"/>
              </a:buClr>
              <a:buSzPct val="70000"/>
              <a:buFont typeface="Wingdings" pitchFamily="2" charset="2"/>
              <a:buChar char="§"/>
              <a:defRPr lang="en-US" sz="2100" kern="1200" dirty="0" smtClean="0">
                <a:solidFill>
                  <a:schemeClr val="tx1"/>
                </a:solidFill>
                <a:latin typeface="Arial" pitchFamily="34" charset="0"/>
                <a:ea typeface="+mn-ea"/>
                <a:cs typeface="Arial" pitchFamily="34" charset="0"/>
              </a:defRPr>
            </a:lvl6pPr>
            <a:lvl7pPr marL="2039181" indent="-324758">
              <a:spcBef>
                <a:spcPts val="0"/>
              </a:spcBef>
              <a:spcAft>
                <a:spcPts val="0"/>
              </a:spcAft>
              <a:buClr>
                <a:schemeClr val="tx2"/>
              </a:buClr>
              <a:buSzPct val="70000"/>
              <a:buFont typeface="Arial" pitchFamily="34" charset="0"/>
              <a:buChar char="–"/>
              <a:defRPr sz="2100" baseline="0">
                <a:solidFill>
                  <a:schemeClr val="tx1"/>
                </a:solidFill>
                <a:latin typeface="+mn-lt"/>
                <a:cs typeface="Arial" pitchFamily="34" charset="0"/>
              </a:defRPr>
            </a:lvl7pPr>
            <a:lvl8pPr marL="1903235" indent="-271895">
              <a:spcBef>
                <a:spcPts val="0"/>
              </a:spcBef>
              <a:spcAft>
                <a:spcPts val="0"/>
              </a:spcAft>
              <a:buSzPct val="70000"/>
              <a:defRPr sz="2100" baseline="0">
                <a:latin typeface="Arial" pitchFamily="34" charset="0"/>
                <a:cs typeface="Arial" pitchFamily="34" charset="0"/>
              </a:defRPr>
            </a:lvl8pPr>
            <a:lvl9pPr marL="2169460" indent="-266227">
              <a:spcBef>
                <a:spcPts val="0"/>
              </a:spcBef>
              <a:spcAft>
                <a:spcPts val="0"/>
              </a:spcAft>
              <a:buSzPct val="70000"/>
              <a:buFont typeface="Arial" pitchFamily="34" charset="0"/>
              <a:buChar char="–"/>
              <a:defRPr sz="2100">
                <a:latin typeface="Arial" pitchFamily="34" charset="0"/>
                <a:cs typeface="Arial" pitchFamily="34" charset="0"/>
              </a:defRPr>
            </a:lvl9pPr>
          </a:lstStyle>
          <a:p>
            <a:pPr marL="345530" lvl="0" indent="-345530" algn="l" defTabSz="1087564" rtl="0" eaLnBrk="1" fontAlgn="base" latinLnBrk="0" hangingPunct="1">
              <a:spcBef>
                <a:spcPts val="0"/>
              </a:spcBef>
              <a:spcAft>
                <a:spcPct val="0"/>
              </a:spcAft>
              <a:buClr>
                <a:schemeClr val="bg2"/>
              </a:buClr>
              <a:buSzPct val="120000"/>
              <a:buFont typeface="Wingdings" pitchFamily="2" charset="2"/>
              <a:buChar char="§"/>
            </a:pPr>
            <a:r>
              <a:rPr lang="en-US"/>
              <a:t>Click to edit master text styles</a:t>
            </a:r>
          </a:p>
          <a:p>
            <a:pPr marL="679727" lvl="2" indent="-332312" algn="l" defTabSz="1087564" rtl="0" eaLnBrk="1" fontAlgn="base" latinLnBrk="0" hangingPunct="1">
              <a:spcBef>
                <a:spcPts val="0"/>
              </a:spcBef>
              <a:spcAft>
                <a:spcPts val="0"/>
              </a:spcAft>
              <a:buClr>
                <a:schemeClr val="bg2"/>
              </a:buClr>
              <a:buSzPct val="90000"/>
              <a:buFont typeface="Arial" pitchFamily="34" charset="0"/>
              <a:buChar char="–"/>
            </a:pPr>
            <a:r>
              <a:rPr lang="en-US"/>
              <a:t>Second level</a:t>
            </a:r>
          </a:p>
          <a:p>
            <a:pPr marL="1012038" lvl="3" indent="-332312" algn="l" defTabSz="1087564" rtl="0" eaLnBrk="1" fontAlgn="base" latinLnBrk="0" hangingPunct="1">
              <a:spcBef>
                <a:spcPts val="0"/>
              </a:spcBef>
              <a:spcAft>
                <a:spcPts val="0"/>
              </a:spcAft>
              <a:buClr>
                <a:schemeClr val="bg2"/>
              </a:buClr>
              <a:buSzPct val="80000"/>
              <a:buFont typeface="Wingdings" pitchFamily="2" charset="2"/>
              <a:buChar char="§"/>
            </a:pPr>
            <a:r>
              <a:rPr lang="en-US"/>
              <a:t>Third level</a:t>
            </a:r>
          </a:p>
          <a:p>
            <a:pPr marL="1351901" lvl="4" indent="-339861" algn="l" defTabSz="1110222" rtl="0" eaLnBrk="1" fontAlgn="base" latinLnBrk="0" hangingPunct="1">
              <a:spcBef>
                <a:spcPts val="0"/>
              </a:spcBef>
              <a:spcAft>
                <a:spcPts val="0"/>
              </a:spcAft>
              <a:buClr>
                <a:schemeClr val="bg2"/>
              </a:buClr>
              <a:buSzPct val="70000"/>
              <a:buFont typeface="Arial" pitchFamily="34" charset="0"/>
              <a:buChar char="–"/>
            </a:pPr>
            <a:r>
              <a:rPr lang="en-US"/>
              <a:t>Fourth level</a:t>
            </a:r>
          </a:p>
          <a:p>
            <a:pPr marL="1706872" lvl="5" indent="-339861" algn="l" defTabSz="1087564" rtl="0" eaLnBrk="1" latinLnBrk="0" hangingPunct="1">
              <a:spcBef>
                <a:spcPts val="0"/>
              </a:spcBef>
              <a:spcAft>
                <a:spcPts val="0"/>
              </a:spcAft>
              <a:buClr>
                <a:schemeClr val="bg2"/>
              </a:buClr>
              <a:buSzPct val="60000"/>
              <a:buFont typeface="Wingdings" pitchFamily="2" charset="2"/>
              <a:buChar char="§"/>
            </a:pPr>
            <a:r>
              <a:rPr lang="en-US"/>
              <a:t>Fifth level</a:t>
            </a:r>
          </a:p>
        </p:txBody>
      </p:sp>
      <p:sp>
        <p:nvSpPr>
          <p:cNvPr id="4" name="TextBox 3"/>
          <p:cNvSpPr txBox="1"/>
          <p:nvPr userDrawn="1"/>
        </p:nvSpPr>
        <p:spPr>
          <a:xfrm>
            <a:off x="8476346" y="6081486"/>
            <a:ext cx="638629" cy="204995"/>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l" defTabSz="914217" rtl="0" eaLnBrk="1" fontAlgn="base" latinLnBrk="0" hangingPunct="1">
              <a:lnSpc>
                <a:spcPct val="100000"/>
              </a:lnSpc>
              <a:spcBef>
                <a:spcPct val="0"/>
              </a:spcBef>
              <a:spcAft>
                <a:spcPct val="0"/>
              </a:spcAft>
              <a:buClr>
                <a:srgbClr val="6D6E71"/>
              </a:buClr>
              <a:buSzTx/>
              <a:buFontTx/>
              <a:buNone/>
              <a:tabLst/>
              <a:defRPr/>
            </a:pPr>
            <a:endParaRPr kumimoji="0" lang="en-US" sz="13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54155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4" name="Title 1"/>
          <p:cNvSpPr>
            <a:spLocks noGrp="1"/>
          </p:cNvSpPr>
          <p:nvPr>
            <p:ph type="title"/>
          </p:nvPr>
        </p:nvSpPr>
        <p:spPr>
          <a:xfrm>
            <a:off x="343943" y="156518"/>
            <a:ext cx="10600066" cy="430887"/>
          </a:xfrm>
        </p:spPr>
        <p:txBody>
          <a:bodyPr>
            <a:normAutofit/>
          </a:bodyPr>
          <a:lstStyle>
            <a:lvl1pPr algn="l">
              <a:defRPr sz="2200">
                <a:solidFill>
                  <a:srgbClr val="3A6487"/>
                </a:solidFill>
                <a:latin typeface="Calibri" panose="020F0502020204030204" pitchFamily="34" charset="0"/>
                <a:cs typeface="Calibri" panose="020F0502020204030204" pitchFamily="34" charset="0"/>
              </a:defRPr>
            </a:lvl1pPr>
          </a:lstStyle>
          <a:p>
            <a:r>
              <a:rPr lang="en-US"/>
              <a:t>Click to edit Master title style</a:t>
            </a:r>
          </a:p>
        </p:txBody>
      </p:sp>
    </p:spTree>
    <p:extLst>
      <p:ext uri="{BB962C8B-B14F-4D97-AF65-F5344CB8AC3E}">
        <p14:creationId xmlns:p14="http://schemas.microsoft.com/office/powerpoint/2010/main" val="34184408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2_Content slide">
    <p:spTree>
      <p:nvGrpSpPr>
        <p:cNvPr id="1" name=""/>
        <p:cNvGrpSpPr/>
        <p:nvPr/>
      </p:nvGrpSpPr>
      <p:grpSpPr>
        <a:xfrm>
          <a:off x="0" y="0"/>
          <a:ext cx="0" cy="0"/>
          <a:chOff x="0" y="0"/>
          <a:chExt cx="0" cy="0"/>
        </a:xfrm>
      </p:grpSpPr>
      <p:sp>
        <p:nvSpPr>
          <p:cNvPr id="16" name="Title Placeholder 1"/>
          <p:cNvSpPr>
            <a:spLocks noGrp="1"/>
          </p:cNvSpPr>
          <p:nvPr>
            <p:ph type="title"/>
          </p:nvPr>
        </p:nvSpPr>
        <p:spPr bwMode="auto">
          <a:xfrm>
            <a:off x="624459" y="711229"/>
            <a:ext cx="10949516" cy="49231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title style</a:t>
            </a:r>
          </a:p>
        </p:txBody>
      </p:sp>
    </p:spTree>
    <p:extLst>
      <p:ext uri="{BB962C8B-B14F-4D97-AF65-F5344CB8AC3E}">
        <p14:creationId xmlns:p14="http://schemas.microsoft.com/office/powerpoint/2010/main" val="3277811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1" y="1971678"/>
            <a:ext cx="10968567" cy="4162425"/>
          </a:xfrm>
        </p:spPr>
        <p:txBody>
          <a:bodyPr>
            <a:noAutofit/>
          </a:bodyPr>
          <a:lstStyle>
            <a:lvl1pPr marL="0" indent="0">
              <a:buNone/>
              <a:defRPr>
                <a:latin typeface="Arial" pitchFamily="34" charset="0"/>
                <a:cs typeface="Arial" pitchFamily="34" charset="0"/>
              </a:defRPr>
            </a:lvl1pPr>
          </a:lstStyle>
          <a:p>
            <a:pPr lvl="0"/>
            <a:r>
              <a:rPr lang="en-US" noProof="0"/>
              <a:t>Click icon to add chart</a:t>
            </a:r>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2844"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7" name="Text Placeholder 41"/>
          <p:cNvSpPr>
            <a:spLocks noGrp="1"/>
          </p:cNvSpPr>
          <p:nvPr>
            <p:ph type="body" sz="quarter" idx="13"/>
          </p:nvPr>
        </p:nvSpPr>
        <p:spPr bwMode="gray">
          <a:xfrm>
            <a:off x="641350"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597725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0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128" y="35991"/>
            <a:ext cx="10333000" cy="338476"/>
          </a:xfrm>
        </p:spPr>
        <p:txBody>
          <a:bodyPr/>
          <a:lstStyle>
            <a:lvl1pPr>
              <a:defRPr sz="2200">
                <a:solidFill>
                  <a:srgbClr val="0070C0"/>
                </a:solidFill>
                <a:latin typeface="Times New Roman" panose="02020603050405020304" pitchFamily="18" charset="0"/>
                <a:cs typeface="Times New Roman" panose="02020603050405020304" pitchFamily="18" charset="0"/>
              </a:defRPr>
            </a:lvl1pPr>
          </a:lstStyle>
          <a:p>
            <a:r>
              <a:rPr lang="en-US"/>
              <a:t>CLICK TO EDIT MASTER TITLE STYLE</a:t>
            </a:r>
            <a:endParaRPr lang="en-GB"/>
          </a:p>
        </p:txBody>
      </p:sp>
    </p:spTree>
    <p:extLst>
      <p:ext uri="{BB962C8B-B14F-4D97-AF65-F5344CB8AC3E}">
        <p14:creationId xmlns:p14="http://schemas.microsoft.com/office/powerpoint/2010/main" val="991869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07621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3_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57948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4" name="Title 1"/>
          <p:cNvSpPr>
            <a:spLocks noGrp="1"/>
          </p:cNvSpPr>
          <p:nvPr>
            <p:ph type="title"/>
          </p:nvPr>
        </p:nvSpPr>
        <p:spPr>
          <a:xfrm>
            <a:off x="609623" y="136889"/>
            <a:ext cx="10877549" cy="351763"/>
          </a:xfrm>
          <a:prstGeom prst="rect">
            <a:avLst/>
          </a:prstGeom>
        </p:spPr>
        <p:txBody>
          <a:bodyPr anchor="ctr"/>
          <a:lstStyle>
            <a:lvl1pPr>
              <a:defRPr lang="en-US" sz="2286" spc="-100" dirty="0">
                <a:ln w="3175">
                  <a:noFill/>
                </a:ln>
                <a:solidFill>
                  <a:srgbClr val="E51937"/>
                </a:solidFill>
                <a:latin typeface="Calibiri"/>
                <a:cs typeface="Arial" charset="0"/>
              </a:defRPr>
            </a:lvl1pPr>
          </a:lstStyle>
          <a:p>
            <a:pPr marL="0" lvl="0" algn="ctr" defTabSz="1062692" latinLnBrk="0">
              <a:buNone/>
            </a:pPr>
            <a:r>
              <a:rPr lang="en-US"/>
              <a:t>Click to edit Master title style</a:t>
            </a:r>
          </a:p>
        </p:txBody>
      </p:sp>
    </p:spTree>
    <p:extLst>
      <p:ext uri="{BB962C8B-B14F-4D97-AF65-F5344CB8AC3E}">
        <p14:creationId xmlns:p14="http://schemas.microsoft.com/office/powerpoint/2010/main" val="347483649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9_Content slide with sub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1866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tandard text">
    <p:spTree>
      <p:nvGrpSpPr>
        <p:cNvPr id="1" name=""/>
        <p:cNvGrpSpPr/>
        <p:nvPr/>
      </p:nvGrpSpPr>
      <p:grpSpPr>
        <a:xfrm>
          <a:off x="0" y="0"/>
          <a:ext cx="0" cy="0"/>
          <a:chOff x="0" y="0"/>
          <a:chExt cx="0" cy="0"/>
        </a:xfrm>
      </p:grpSpPr>
      <p:grpSp>
        <p:nvGrpSpPr>
          <p:cNvPr id="2" name="Group 1"/>
          <p:cNvGrpSpPr/>
          <p:nvPr userDrawn="1"/>
        </p:nvGrpSpPr>
        <p:grpSpPr>
          <a:xfrm>
            <a:off x="2566380" y="536409"/>
            <a:ext cx="7033847" cy="83833"/>
            <a:chOff x="3276600" y="422275"/>
            <a:chExt cx="6858000" cy="91440"/>
          </a:xfrm>
        </p:grpSpPr>
        <p:cxnSp>
          <p:nvCxnSpPr>
            <p:cNvPr id="3" name="Straight Connector 2"/>
            <p:cNvCxnSpPr/>
            <p:nvPr userDrawn="1"/>
          </p:nvCxnSpPr>
          <p:spPr>
            <a:xfrm>
              <a:off x="3276600" y="463550"/>
              <a:ext cx="6858000" cy="0"/>
            </a:xfrm>
            <a:prstGeom prst="line">
              <a:avLst/>
            </a:prstGeom>
            <a:ln w="3175"/>
          </p:spPr>
          <p:style>
            <a:lnRef idx="1">
              <a:schemeClr val="accent2"/>
            </a:lnRef>
            <a:fillRef idx="0">
              <a:schemeClr val="accent2"/>
            </a:fillRef>
            <a:effectRef idx="0">
              <a:schemeClr val="accent2"/>
            </a:effectRef>
            <a:fontRef idx="minor">
              <a:schemeClr val="tx1"/>
            </a:fontRef>
          </p:style>
        </p:cxnSp>
        <p:sp>
          <p:nvSpPr>
            <p:cNvPr id="4" name="Flowchart: Alternate Process 3"/>
            <p:cNvSpPr/>
            <p:nvPr userDrawn="1"/>
          </p:nvSpPr>
          <p:spPr>
            <a:xfrm>
              <a:off x="5562600" y="422275"/>
              <a:ext cx="2438400" cy="91440"/>
            </a:xfrm>
            <a:prstGeom prst="flowChartAlternateProcess">
              <a:avLst/>
            </a:prstGeom>
            <a:solidFill>
              <a:schemeClr val="bg1">
                <a:lumMod val="8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044"/>
              <a:endParaRPr lang="en-US" sz="1067">
                <a:solidFill>
                  <a:prstClr val="black"/>
                </a:solidFill>
              </a:endParaRPr>
            </a:p>
          </p:txBody>
        </p:sp>
      </p:grpSp>
    </p:spTree>
    <p:extLst>
      <p:ext uri="{BB962C8B-B14F-4D97-AF65-F5344CB8AC3E}">
        <p14:creationId xmlns:p14="http://schemas.microsoft.com/office/powerpoint/2010/main" val="33656067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1" y="533401"/>
            <a:ext cx="9736667" cy="609600"/>
          </a:xfrm>
          <a:prstGeom prst="rect">
            <a:avLst/>
          </a:prstGeom>
        </p:spPr>
        <p:txBody>
          <a:bodyPr>
            <a:normAutofit/>
          </a:bodyPr>
          <a:lstStyle>
            <a:lvl1pPr>
              <a:defRPr sz="2799">
                <a:latin typeface="+mj-lt"/>
              </a:defRPr>
            </a:lvl1pPr>
          </a:lstStyle>
          <a:p>
            <a:r>
              <a:rPr lang="en-US"/>
              <a:t>Click to edit Master title style</a:t>
            </a:r>
          </a:p>
        </p:txBody>
      </p:sp>
      <p:sp>
        <p:nvSpPr>
          <p:cNvPr id="10" name="Content Placeholder 9"/>
          <p:cNvSpPr>
            <a:spLocks noGrp="1"/>
          </p:cNvSpPr>
          <p:nvPr>
            <p:ph sz="quarter" idx="13"/>
          </p:nvPr>
        </p:nvSpPr>
        <p:spPr>
          <a:xfrm>
            <a:off x="609600" y="1600202"/>
            <a:ext cx="11074400" cy="1538883"/>
          </a:xfrm>
        </p:spPr>
        <p:txBody>
          <a:bodyPr/>
          <a:lstStyle>
            <a:lvl1pPr>
              <a:buFont typeface="Arial" pitchFamily="34" charset="0"/>
              <a:buChar char="•"/>
              <a:defRPr sz="2799">
                <a:latin typeface="+mn-lt"/>
              </a:defRPr>
            </a:lvl1pPr>
            <a:lvl2pPr>
              <a:buSzPct val="60000"/>
              <a:buFont typeface="Arial" pitchFamily="34" charset="0"/>
              <a:buChar char="•"/>
              <a:defRPr>
                <a:latin typeface="Trebuchet MS" pitchFamily="34" charset="0"/>
              </a:defRPr>
            </a:lvl2pPr>
            <a:lvl3pPr>
              <a:defRPr>
                <a:latin typeface="Trebuchet MS" pitchFamily="34" charset="0"/>
              </a:defRPr>
            </a:lvl3pPr>
            <a:lvl4pPr>
              <a:defRPr>
                <a:latin typeface="Trebuchet MS" pitchFamily="34" charset="0"/>
              </a:defRPr>
            </a:lvl4pPr>
            <a:lvl5pPr>
              <a:defRPr>
                <a:latin typeface="Trebuchet MS"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03344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1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AE63-0675-4A23-BE04-08BC89CA7E9E}"/>
              </a:ext>
            </a:extLst>
          </p:cNvPr>
          <p:cNvSpPr>
            <a:spLocks noGrp="1"/>
          </p:cNvSpPr>
          <p:nvPr>
            <p:ph type="ctrTitle"/>
          </p:nvPr>
        </p:nvSpPr>
        <p:spPr>
          <a:xfrm>
            <a:off x="1524001" y="2817628"/>
            <a:ext cx="9144000" cy="692337"/>
          </a:xfrm>
        </p:spPr>
        <p:txBody>
          <a:bodyPr anchor="b"/>
          <a:lstStyle>
            <a:lvl1pPr algn="ctr">
              <a:defRPr sz="4499"/>
            </a:lvl1pPr>
          </a:lstStyle>
          <a:p>
            <a:r>
              <a:rPr lang="en-US"/>
              <a:t>Click to edit Master title style</a:t>
            </a:r>
          </a:p>
        </p:txBody>
      </p:sp>
      <p:sp>
        <p:nvSpPr>
          <p:cNvPr id="3" name="Subtitle 2">
            <a:extLst>
              <a:ext uri="{FF2B5EF4-FFF2-40B4-BE49-F238E27FC236}">
                <a16:creationId xmlns:a16="http://schemas.microsoft.com/office/drawing/2014/main" id="{620340A1-0087-44E1-8A9B-F2F9DD087687}"/>
              </a:ext>
            </a:extLst>
          </p:cNvPr>
          <p:cNvSpPr>
            <a:spLocks noGrp="1"/>
          </p:cNvSpPr>
          <p:nvPr>
            <p:ph type="subTitle" idx="1"/>
          </p:nvPr>
        </p:nvSpPr>
        <p:spPr>
          <a:xfrm>
            <a:off x="1524001" y="3602040"/>
            <a:ext cx="9144000" cy="276999"/>
          </a:xfrm>
        </p:spPr>
        <p:txBody>
          <a:bodyPr/>
          <a:lstStyle>
            <a:lvl1pPr marL="0" indent="0" algn="ctr">
              <a:buNone/>
              <a:defRPr sz="1800"/>
            </a:lvl1pPr>
            <a:lvl2pPr marL="342797" indent="0" algn="ctr">
              <a:buNone/>
              <a:defRPr sz="1500"/>
            </a:lvl2pPr>
            <a:lvl3pPr marL="685594" indent="0" algn="ctr">
              <a:buNone/>
              <a:defRPr sz="1350"/>
            </a:lvl3pPr>
            <a:lvl4pPr marL="1028391" indent="0" algn="ctr">
              <a:buNone/>
              <a:defRPr sz="1200"/>
            </a:lvl4pPr>
            <a:lvl5pPr marL="1371189" indent="0" algn="ctr">
              <a:buNone/>
              <a:defRPr sz="1200"/>
            </a:lvl5pPr>
            <a:lvl6pPr marL="1713986" indent="0" algn="ctr">
              <a:buNone/>
              <a:defRPr sz="1200"/>
            </a:lvl6pPr>
            <a:lvl7pPr marL="2056783" indent="0" algn="ctr">
              <a:buNone/>
              <a:defRPr sz="1200"/>
            </a:lvl7pPr>
            <a:lvl8pPr marL="2399580" indent="0" algn="ctr">
              <a:buNone/>
              <a:defRPr sz="1200"/>
            </a:lvl8pPr>
            <a:lvl9pPr marL="2742377"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231B9B0-3100-45F1-BB27-3782208406C7}"/>
              </a:ext>
            </a:extLst>
          </p:cNvPr>
          <p:cNvSpPr>
            <a:spLocks noGrp="1"/>
          </p:cNvSpPr>
          <p:nvPr>
            <p:ph type="dt" sz="half" idx="10"/>
          </p:nvPr>
        </p:nvSpPr>
        <p:spPr/>
        <p:txBody>
          <a:bodyPr/>
          <a:lstStyle/>
          <a:p>
            <a:fld id="{872BBE01-2240-4773-A0FD-4594FA6CBFA1}" type="datetimeFigureOut">
              <a:rPr lang="en-US" smtClean="0"/>
              <a:t>11/18/2022</a:t>
            </a:fld>
            <a:endParaRPr lang="en-US"/>
          </a:p>
        </p:txBody>
      </p:sp>
      <p:sp>
        <p:nvSpPr>
          <p:cNvPr id="5" name="Footer Placeholder 4">
            <a:extLst>
              <a:ext uri="{FF2B5EF4-FFF2-40B4-BE49-F238E27FC236}">
                <a16:creationId xmlns:a16="http://schemas.microsoft.com/office/drawing/2014/main" id="{A8018459-EFC4-4AE6-922F-FB2AFACD07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13E4B-5905-4B89-9225-A38E82E97C9A}"/>
              </a:ext>
            </a:extLst>
          </p:cNvPr>
          <p:cNvSpPr>
            <a:spLocks noGrp="1"/>
          </p:cNvSpPr>
          <p:nvPr>
            <p:ph type="sldNum" sz="quarter" idx="12"/>
          </p:nvPr>
        </p:nvSpPr>
        <p:spPr/>
        <p:txBody>
          <a:bodyPr/>
          <a:lstStyle/>
          <a:p>
            <a:fld id="{67AF5E1B-B32B-4306-86E9-6FC60C7ACDB2}" type="slidenum">
              <a:rPr lang="en-US" smtClean="0"/>
              <a:t>‹#›</a:t>
            </a:fld>
            <a:endParaRPr lang="en-US"/>
          </a:p>
        </p:txBody>
      </p:sp>
    </p:spTree>
    <p:extLst>
      <p:ext uri="{BB962C8B-B14F-4D97-AF65-F5344CB8AC3E}">
        <p14:creationId xmlns:p14="http://schemas.microsoft.com/office/powerpoint/2010/main" val="5309728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9_Title Slide 2">
    <p:spTree>
      <p:nvGrpSpPr>
        <p:cNvPr id="1" name=""/>
        <p:cNvGrpSpPr/>
        <p:nvPr/>
      </p:nvGrpSpPr>
      <p:grpSpPr>
        <a:xfrm>
          <a:off x="0" y="0"/>
          <a:ext cx="0" cy="0"/>
          <a:chOff x="0" y="0"/>
          <a:chExt cx="0" cy="0"/>
        </a:xfrm>
      </p:grpSpPr>
      <p:pic>
        <p:nvPicPr>
          <p:cNvPr id="6" name="Picture 9" descr="ridge4.png"/>
          <p:cNvPicPr>
            <a:picLocks noChangeAspect="1"/>
          </p:cNvPicPr>
          <p:nvPr userDrawn="1"/>
        </p:nvPicPr>
        <p:blipFill>
          <a:blip r:embed="rId2"/>
          <a:srcRect/>
          <a:stretch>
            <a:fillRect/>
          </a:stretch>
        </p:blipFill>
        <p:spPr bwMode="ltGray">
          <a:xfrm>
            <a:off x="2117" y="2"/>
            <a:ext cx="3929163" cy="1071483"/>
          </a:xfrm>
          <a:prstGeom prst="rect">
            <a:avLst/>
          </a:prstGeom>
          <a:noFill/>
          <a:ln w="9525">
            <a:noFill/>
            <a:miter lim="800000"/>
            <a:headEnd/>
            <a:tailEnd/>
          </a:ln>
        </p:spPr>
      </p:pic>
    </p:spTree>
    <p:extLst>
      <p:ext uri="{BB962C8B-B14F-4D97-AF65-F5344CB8AC3E}">
        <p14:creationId xmlns:p14="http://schemas.microsoft.com/office/powerpoint/2010/main" val="27569681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1" y="3602040"/>
            <a:ext cx="9144000" cy="326463"/>
          </a:xfrm>
        </p:spPr>
        <p:txBody>
          <a:bodyPr/>
          <a:lstStyle>
            <a:lvl1pPr marL="0" indent="0" algn="ctr">
              <a:buNone/>
              <a:defRPr sz="2121"/>
            </a:lvl1pPr>
            <a:lvl2pPr marL="404000" indent="0" algn="ctr">
              <a:buNone/>
              <a:defRPr sz="1768"/>
            </a:lvl2pPr>
            <a:lvl3pPr marL="808000" indent="0" algn="ctr">
              <a:buNone/>
              <a:defRPr sz="1591"/>
            </a:lvl3pPr>
            <a:lvl4pPr marL="1212001" indent="0" algn="ctr">
              <a:buNone/>
              <a:defRPr sz="1414"/>
            </a:lvl4pPr>
            <a:lvl5pPr marL="1616000" indent="0" algn="ctr">
              <a:buNone/>
              <a:defRPr sz="1414"/>
            </a:lvl5pPr>
            <a:lvl6pPr marL="2020001" indent="0" algn="ctr">
              <a:buNone/>
              <a:defRPr sz="1414"/>
            </a:lvl6pPr>
            <a:lvl7pPr marL="2424001" indent="0" algn="ctr">
              <a:buNone/>
              <a:defRPr sz="1414"/>
            </a:lvl7pPr>
            <a:lvl8pPr marL="2828001" indent="0" algn="ctr">
              <a:buNone/>
              <a:defRPr sz="1414"/>
            </a:lvl8pPr>
            <a:lvl9pPr marL="3232001" indent="0" algn="ctr">
              <a:buNone/>
              <a:defRPr sz="1414"/>
            </a:lvl9pPr>
          </a:lstStyle>
          <a:p>
            <a:r>
              <a:rPr lang="en-US"/>
              <a:t>Click to edit Master subtitle style</a:t>
            </a:r>
          </a:p>
        </p:txBody>
      </p:sp>
      <p:sp>
        <p:nvSpPr>
          <p:cNvPr id="13" name="Slide Number Placeholder 3"/>
          <p:cNvSpPr>
            <a:spLocks noGrp="1"/>
          </p:cNvSpPr>
          <p:nvPr>
            <p:ph type="sldNum" sz="quarter" idx="4"/>
          </p:nvPr>
        </p:nvSpPr>
        <p:spPr>
          <a:xfrm>
            <a:off x="9144001" y="6456163"/>
            <a:ext cx="3048000" cy="391205"/>
          </a:xfrm>
          <a:prstGeom prst="rect">
            <a:avLst/>
          </a:prstGeom>
        </p:spPr>
        <p:txBody>
          <a:bodyPr/>
          <a:lstStyle>
            <a:lvl1pPr algn="r">
              <a:defRPr sz="1286"/>
            </a:lvl1pPr>
          </a:lstStyle>
          <a:p>
            <a:pPr defTabSz="1255137"/>
            <a:fld id="{EE092781-EB9E-49DA-A3A2-2B47A7D88C77}" type="slidenum">
              <a:rPr lang="en-GB" smtClean="0">
                <a:solidFill>
                  <a:prstClr val="black">
                    <a:tint val="75000"/>
                  </a:prstClr>
                </a:solidFill>
              </a:rPr>
              <a:pPr defTabSz="1255137"/>
              <a:t>‹#›</a:t>
            </a:fld>
            <a:endParaRPr lang="en-GB">
              <a:solidFill>
                <a:prstClr val="black">
                  <a:tint val="75000"/>
                </a:prstClr>
              </a:solidFill>
            </a:endParaRPr>
          </a:p>
        </p:txBody>
      </p:sp>
    </p:spTree>
    <p:extLst>
      <p:ext uri="{BB962C8B-B14F-4D97-AF65-F5344CB8AC3E}">
        <p14:creationId xmlns:p14="http://schemas.microsoft.com/office/powerpoint/2010/main" val="4162194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직사각형 1">
            <a:extLst>
              <a:ext uri="{FF2B5EF4-FFF2-40B4-BE49-F238E27FC236}">
                <a16:creationId xmlns:a16="http://schemas.microsoft.com/office/drawing/2014/main" id="{1E6CA9AA-F20E-4537-922E-F9161D72EF9D}"/>
              </a:ext>
            </a:extLst>
          </p:cNvPr>
          <p:cNvSpPr/>
          <p:nvPr userDrawn="1"/>
        </p:nvSpPr>
        <p:spPr>
          <a:xfrm>
            <a:off x="0" y="2717611"/>
            <a:ext cx="8398933" cy="1422779"/>
          </a:xfrm>
          <a:custGeom>
            <a:avLst/>
            <a:gdLst>
              <a:gd name="connsiteX0" fmla="*/ 0 w 5667375"/>
              <a:gd name="connsiteY0" fmla="*/ 0 h 2771775"/>
              <a:gd name="connsiteX1" fmla="*/ 5667375 w 5667375"/>
              <a:gd name="connsiteY1" fmla="*/ 0 h 2771775"/>
              <a:gd name="connsiteX2" fmla="*/ 5667375 w 5667375"/>
              <a:gd name="connsiteY2" fmla="*/ 2771775 h 2771775"/>
              <a:gd name="connsiteX3" fmla="*/ 0 w 5667375"/>
              <a:gd name="connsiteY3" fmla="*/ 2771775 h 2771775"/>
              <a:gd name="connsiteX4" fmla="*/ 0 w 5667375"/>
              <a:gd name="connsiteY4" fmla="*/ 0 h 2771775"/>
              <a:gd name="connsiteX0" fmla="*/ 0 w 6819900"/>
              <a:gd name="connsiteY0" fmla="*/ 9525 h 2781300"/>
              <a:gd name="connsiteX1" fmla="*/ 6819900 w 6819900"/>
              <a:gd name="connsiteY1" fmla="*/ 0 h 2781300"/>
              <a:gd name="connsiteX2" fmla="*/ 5667375 w 6819900"/>
              <a:gd name="connsiteY2" fmla="*/ 2781300 h 2781300"/>
              <a:gd name="connsiteX3" fmla="*/ 0 w 6819900"/>
              <a:gd name="connsiteY3" fmla="*/ 2781300 h 2781300"/>
              <a:gd name="connsiteX4" fmla="*/ 0 w 6819900"/>
              <a:gd name="connsiteY4" fmla="*/ 9525 h 2781300"/>
              <a:gd name="connsiteX0" fmla="*/ 0 w 6858000"/>
              <a:gd name="connsiteY0" fmla="*/ 19050 h 2790825"/>
              <a:gd name="connsiteX1" fmla="*/ 6858000 w 6858000"/>
              <a:gd name="connsiteY1" fmla="*/ 0 h 2790825"/>
              <a:gd name="connsiteX2" fmla="*/ 5667375 w 6858000"/>
              <a:gd name="connsiteY2" fmla="*/ 2790825 h 2790825"/>
              <a:gd name="connsiteX3" fmla="*/ 0 w 6858000"/>
              <a:gd name="connsiteY3" fmla="*/ 2790825 h 2790825"/>
              <a:gd name="connsiteX4" fmla="*/ 0 w 6858000"/>
              <a:gd name="connsiteY4" fmla="*/ 19050 h 279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2790825">
                <a:moveTo>
                  <a:pt x="0" y="19050"/>
                </a:moveTo>
                <a:lnTo>
                  <a:pt x="6858000" y="0"/>
                </a:lnTo>
                <a:lnTo>
                  <a:pt x="5667375" y="2790825"/>
                </a:lnTo>
                <a:lnTo>
                  <a:pt x="0" y="2790825"/>
                </a:lnTo>
                <a:lnTo>
                  <a:pt x="0" y="19050"/>
                </a:lnTo>
                <a:close/>
              </a:path>
            </a:pathLst>
          </a:custGeom>
          <a:solidFill>
            <a:srgbClr val="B6D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812810" rtl="0" eaLnBrk="1" fontAlgn="auto" latinLnBrk="0" hangingPunct="1">
              <a:lnSpc>
                <a:spcPct val="100000"/>
              </a:lnSpc>
              <a:spcBef>
                <a:spcPts val="0"/>
              </a:spcBef>
              <a:spcAft>
                <a:spcPts val="0"/>
              </a:spcAft>
              <a:buClrTx/>
              <a:buSzTx/>
              <a:buFontTx/>
              <a:buNone/>
              <a:tabLst/>
              <a:defRPr/>
            </a:pPr>
            <a:r>
              <a:rPr kumimoji="0" lang="en-US" altLang="ko-KR" sz="4267" b="1" i="0" u="none" strike="noStrike" kern="1200" cap="none" spc="0" normalizeH="0" baseline="0" noProof="0">
                <a:ln>
                  <a:noFill/>
                </a:ln>
                <a:solidFill>
                  <a:prstClr val="white"/>
                </a:solidFill>
                <a:effectLst/>
                <a:uLnTx/>
                <a:uFillTx/>
                <a:latin typeface="Calibri Light" panose="020F0302020204030204" pitchFamily="34" charset="0"/>
                <a:cs typeface="Calibri Light" panose="020F0302020204030204" pitchFamily="34" charset="0"/>
              </a:rPr>
              <a:t>    </a:t>
            </a:r>
            <a:endParaRPr kumimoji="0" lang="ko-KR" altLang="en-US" sz="4267" b="0" i="0" u="none" strike="noStrike" kern="1200" cap="none" spc="0" normalizeH="0" baseline="0" noProof="0">
              <a:ln>
                <a:noFill/>
              </a:ln>
              <a:solidFill>
                <a:prstClr val="white"/>
              </a:solidFill>
              <a:effectLst/>
              <a:uLnTx/>
              <a:uFillTx/>
              <a:latin typeface="Calibri Light" panose="020F0302020204030204" pitchFamily="34" charset="0"/>
              <a:cs typeface="Calibri Light" panose="020F0302020204030204" pitchFamily="34" charset="0"/>
            </a:endParaRPr>
          </a:p>
        </p:txBody>
      </p:sp>
      <p:sp>
        <p:nvSpPr>
          <p:cNvPr id="11" name="TextBox 20">
            <a:extLst>
              <a:ext uri="{FF2B5EF4-FFF2-40B4-BE49-F238E27FC236}">
                <a16:creationId xmlns:a16="http://schemas.microsoft.com/office/drawing/2014/main" id="{EFD1F61A-21AF-4CC8-B0B2-161F1323702B}"/>
              </a:ext>
            </a:extLst>
          </p:cNvPr>
          <p:cNvSpPr txBox="1">
            <a:spLocks noChangeArrowheads="1"/>
          </p:cNvSpPr>
          <p:nvPr userDrawn="1"/>
        </p:nvSpPr>
        <p:spPr bwMode="gray">
          <a:xfrm>
            <a:off x="1" y="6688723"/>
            <a:ext cx="2707398" cy="150490"/>
          </a:xfrm>
          <a:prstGeom prst="rect">
            <a:avLst/>
          </a:prstGeom>
          <a:solidFill>
            <a:srgbClr val="78697B"/>
          </a:solidFill>
          <a:ln w="9525">
            <a:noFill/>
            <a:miter lim="800000"/>
            <a:headEnd/>
            <a:tailEnd/>
          </a:ln>
        </p:spPr>
        <p:txBody>
          <a:bodyPr wrap="square" lIns="0" tIns="0" rIns="0" bIns="0">
            <a:spAutoFit/>
          </a:bodyPr>
          <a:lstStyle/>
          <a:p>
            <a:pPr algn="ctr" defTabSz="1083451">
              <a:defRPr/>
            </a:pPr>
            <a:r>
              <a:rPr lang="en-US" sz="978">
                <a:solidFill>
                  <a:prstClr val="white"/>
                </a:solidFill>
                <a:latin typeface="Segoe UI" panose="020B0502040204020203" pitchFamily="34" charset="0"/>
                <a:ea typeface="Helvetica Neue Light" charset="0"/>
                <a:cs typeface="Segoe UI" panose="020B0502040204020203" pitchFamily="34" charset="0"/>
              </a:rPr>
              <a:t>Copyright © 2022 TechM. All rights reserved.</a:t>
            </a:r>
          </a:p>
        </p:txBody>
      </p:sp>
    </p:spTree>
    <p:extLst>
      <p:ext uri="{BB962C8B-B14F-4D97-AF65-F5344CB8AC3E}">
        <p14:creationId xmlns:p14="http://schemas.microsoft.com/office/powerpoint/2010/main" val="20076066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ntents/Agenda/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0374F-DEC2-9049-BAED-0392F5E7F749}"/>
              </a:ext>
            </a:extLst>
          </p:cNvPr>
          <p:cNvSpPr>
            <a:spLocks noGrp="1"/>
          </p:cNvSpPr>
          <p:nvPr>
            <p:ph type="title" hasCustomPrompt="1"/>
          </p:nvPr>
        </p:nvSpPr>
        <p:spPr>
          <a:xfrm>
            <a:off x="624337" y="711367"/>
            <a:ext cx="10948091" cy="418576"/>
          </a:xfrm>
        </p:spPr>
        <p:txBody>
          <a:bodyPr/>
          <a:lstStyle>
            <a:lvl1pPr marL="0" marR="0" indent="0" algn="l" defTabSz="703122" rtl="0" eaLnBrk="1" fontAlgn="auto" latinLnBrk="0" hangingPunct="1">
              <a:lnSpc>
                <a:spcPct val="85000"/>
              </a:lnSpc>
              <a:spcBef>
                <a:spcPct val="0"/>
              </a:spcBef>
              <a:spcAft>
                <a:spcPts val="0"/>
              </a:spcAft>
              <a:buClrTx/>
              <a:buSzTx/>
              <a:buFontTx/>
              <a:buNone/>
              <a:tabLst/>
              <a:defRPr>
                <a:latin typeface="+mj-lt"/>
              </a:defRPr>
            </a:lvl1pPr>
          </a:lstStyle>
          <a:p>
            <a:pPr marL="0" marR="0" lvl="0" indent="0" algn="l" defTabSz="703122" rtl="0" eaLnBrk="1" fontAlgn="auto" latinLnBrk="0" hangingPunct="1">
              <a:lnSpc>
                <a:spcPct val="85000"/>
              </a:lnSpc>
              <a:spcBef>
                <a:spcPct val="0"/>
              </a:spcBef>
              <a:spcAft>
                <a:spcPts val="0"/>
              </a:spcAft>
              <a:buClrTx/>
              <a:buSzTx/>
              <a:buFontTx/>
              <a:buNone/>
              <a:tabLst/>
              <a:defRPr/>
            </a:pPr>
            <a:r>
              <a:rPr lang="en-US"/>
              <a:t>[</a:t>
            </a:r>
            <a:r>
              <a:rPr lang="en-GB" b="1">
                <a:effectLst/>
                <a:latin typeface="Helvetica Neue" panose="02000503000000020004" pitchFamily="2" charset="0"/>
              </a:rPr>
              <a:t>Contents/Agenda/Summary]</a:t>
            </a:r>
            <a:endParaRPr lang="en-GB"/>
          </a:p>
        </p:txBody>
      </p:sp>
      <p:sp>
        <p:nvSpPr>
          <p:cNvPr id="3" name="Content Placeholder 2">
            <a:extLst>
              <a:ext uri="{FF2B5EF4-FFF2-40B4-BE49-F238E27FC236}">
                <a16:creationId xmlns:a16="http://schemas.microsoft.com/office/drawing/2014/main" id="{A8BD6407-74CC-C643-9C99-06A6BD4A0F49}"/>
              </a:ext>
            </a:extLst>
          </p:cNvPr>
          <p:cNvSpPr>
            <a:spLocks noGrp="1"/>
          </p:cNvSpPr>
          <p:nvPr>
            <p:ph idx="1"/>
          </p:nvPr>
        </p:nvSpPr>
        <p:spPr>
          <a:xfrm>
            <a:off x="641351" y="1971677"/>
            <a:ext cx="10949516" cy="1384674"/>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C12E662B-EC62-7D4A-AA07-19AD87958BB0}"/>
              </a:ext>
            </a:extLst>
          </p:cNvPr>
          <p:cNvSpPr>
            <a:spLocks noGrp="1"/>
          </p:cNvSpPr>
          <p:nvPr>
            <p:ph type="sldNum" sz="quarter" idx="12"/>
          </p:nvPr>
        </p:nvSpPr>
        <p:spPr/>
        <p:txBody>
          <a:bodyPr/>
          <a:lstStyle>
            <a:lvl1pPr>
              <a:defRPr>
                <a:latin typeface="+mj-lt"/>
              </a:defRPr>
            </a:lvl1pPr>
          </a:lstStyle>
          <a:p>
            <a:fld id="{762D2A02-E425-2E42-A6D3-85471BDA033E}" type="slidenum">
              <a:rPr lang="en-GB" smtClean="0"/>
              <a:pPr/>
              <a:t>‹#›</a:t>
            </a:fld>
            <a:endParaRPr lang="en-GB"/>
          </a:p>
        </p:txBody>
      </p:sp>
    </p:spTree>
    <p:extLst>
      <p:ext uri="{BB962C8B-B14F-4D97-AF65-F5344CB8AC3E}">
        <p14:creationId xmlns:p14="http://schemas.microsoft.com/office/powerpoint/2010/main" val="84577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6008">
          <p15:clr>
            <a:srgbClr val="FBAE40"/>
          </p15:clr>
        </p15:guide>
        <p15:guide id="3" orient="horz" pos="502">
          <p15:clr>
            <a:srgbClr val="FBAE40"/>
          </p15:clr>
        </p15:guide>
        <p15:guide id="4" orient="horz" pos="108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6"/>
            <a:ext cx="10515600" cy="492329"/>
          </a:xfrm>
          <a:prstGeom prst="rect">
            <a:avLst/>
          </a:prstGeom>
        </p:spPr>
        <p:txBody>
          <a:bodyPr/>
          <a:lstStyle/>
          <a:p>
            <a:r>
              <a:rPr lang="en-US"/>
              <a:t>Click to edit Master title style</a:t>
            </a:r>
            <a:endParaRPr lang="en-IN"/>
          </a:p>
        </p:txBody>
      </p:sp>
      <p:sp>
        <p:nvSpPr>
          <p:cNvPr id="3" name="Content Placeholder 2"/>
          <p:cNvSpPr>
            <a:spLocks noGrp="1"/>
          </p:cNvSpPr>
          <p:nvPr>
            <p:ph idx="1"/>
          </p:nvPr>
        </p:nvSpPr>
        <p:spPr>
          <a:xfrm>
            <a:off x="838201" y="1825626"/>
            <a:ext cx="10515600" cy="138467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1" y="6356350"/>
            <a:ext cx="2743200" cy="365125"/>
          </a:xfrm>
          <a:prstGeom prst="rect">
            <a:avLst/>
          </a:prstGeom>
        </p:spPr>
        <p:txBody>
          <a:bodyPr/>
          <a:lstStyle/>
          <a:p>
            <a:endParaRPr lang="en-IN">
              <a:solidFill>
                <a:prstClr val="black"/>
              </a:solidFill>
            </a:endParaRPr>
          </a:p>
        </p:txBody>
      </p:sp>
      <p:sp>
        <p:nvSpPr>
          <p:cNvPr id="5" name="Footer Placeholder 4"/>
          <p:cNvSpPr>
            <a:spLocks noGrp="1"/>
          </p:cNvSpPr>
          <p:nvPr>
            <p:ph type="ftr" sz="quarter" idx="11"/>
          </p:nvPr>
        </p:nvSpPr>
        <p:spPr>
          <a:xfrm>
            <a:off x="4038601" y="6356350"/>
            <a:ext cx="4114800" cy="365125"/>
          </a:xfrm>
          <a:prstGeom prst="rect">
            <a:avLst/>
          </a:prstGeom>
        </p:spPr>
        <p:txBody>
          <a:bodyPr/>
          <a:lstStyle/>
          <a:p>
            <a:endParaRPr lang="en-IN">
              <a:solidFill>
                <a:prstClr val="black"/>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F5322AD-2831-40CE-A8CB-85CE0CCBE173}" type="slidenum">
              <a:rPr lang="en-IN">
                <a:solidFill>
                  <a:prstClr val="black"/>
                </a:solidFill>
              </a:rPr>
              <a:pPr/>
              <a:t>‹#›</a:t>
            </a:fld>
            <a:endParaRPr lang="en-IN">
              <a:solidFill>
                <a:prstClr val="black"/>
              </a:solidFill>
            </a:endParaRPr>
          </a:p>
        </p:txBody>
      </p:sp>
    </p:spTree>
    <p:extLst>
      <p:ext uri="{BB962C8B-B14F-4D97-AF65-F5344CB8AC3E}">
        <p14:creationId xmlns:p14="http://schemas.microsoft.com/office/powerpoint/2010/main" val="39660974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4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12775" y="438649"/>
            <a:ext cx="10966449" cy="338476"/>
          </a:xfrm>
          <a:noFill/>
          <a:ln w="9525">
            <a:noFill/>
            <a:miter lim="800000"/>
            <a:headEnd/>
            <a:tailEnd/>
          </a:ln>
        </p:spPr>
        <p:txBody>
          <a:bodyPr/>
          <a:lstStyle>
            <a:lvl1pPr algn="ctr">
              <a:defRPr lang="en-US" sz="2200" b="1" kern="1200" dirty="0">
                <a:solidFill>
                  <a:schemeClr val="tx2"/>
                </a:solidFill>
                <a:latin typeface="Arial" pitchFamily="34" charset="0"/>
                <a:ea typeface="+mj-ea"/>
                <a:cs typeface="Arial" pitchFamily="34" charset="0"/>
              </a:defRPr>
            </a:lvl1pPr>
          </a:lstStyle>
          <a:p>
            <a:pPr lvl="0"/>
            <a:r>
              <a:rPr lang="en-US"/>
              <a:t>Click to edit Master title style</a:t>
            </a:r>
          </a:p>
        </p:txBody>
      </p:sp>
    </p:spTree>
    <p:extLst>
      <p:ext uri="{BB962C8B-B14F-4D97-AF65-F5344CB8AC3E}">
        <p14:creationId xmlns:p14="http://schemas.microsoft.com/office/powerpoint/2010/main" val="39072751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Rectangle 8"/>
          <p:cNvSpPr/>
          <p:nvPr userDrawn="1"/>
        </p:nvSpPr>
        <p:spPr>
          <a:xfrm>
            <a:off x="10206446" y="204720"/>
            <a:ext cx="1985555" cy="548640"/>
          </a:xfrm>
          <a:custGeom>
            <a:avLst/>
            <a:gdLst>
              <a:gd name="connsiteX0" fmla="*/ 0 w 2690949"/>
              <a:gd name="connsiteY0" fmla="*/ 0 h 548640"/>
              <a:gd name="connsiteX1" fmla="*/ 2690949 w 2690949"/>
              <a:gd name="connsiteY1" fmla="*/ 0 h 548640"/>
              <a:gd name="connsiteX2" fmla="*/ 2690949 w 2690949"/>
              <a:gd name="connsiteY2" fmla="*/ 548640 h 548640"/>
              <a:gd name="connsiteX3" fmla="*/ 0 w 2690949"/>
              <a:gd name="connsiteY3" fmla="*/ 548640 h 548640"/>
              <a:gd name="connsiteX4" fmla="*/ 0 w 2690949"/>
              <a:gd name="connsiteY4" fmla="*/ 0 h 548640"/>
              <a:gd name="connsiteX0" fmla="*/ 322217 w 2690949"/>
              <a:gd name="connsiteY0" fmla="*/ 0 h 548640"/>
              <a:gd name="connsiteX1" fmla="*/ 2690949 w 2690949"/>
              <a:gd name="connsiteY1" fmla="*/ 0 h 548640"/>
              <a:gd name="connsiteX2" fmla="*/ 2690949 w 2690949"/>
              <a:gd name="connsiteY2" fmla="*/ 548640 h 548640"/>
              <a:gd name="connsiteX3" fmla="*/ 0 w 2690949"/>
              <a:gd name="connsiteY3" fmla="*/ 548640 h 548640"/>
              <a:gd name="connsiteX4" fmla="*/ 322217 w 2690949"/>
              <a:gd name="connsiteY4" fmla="*/ 0 h 548640"/>
              <a:gd name="connsiteX0" fmla="*/ 420324 w 2690949"/>
              <a:gd name="connsiteY0" fmla="*/ 0 h 548640"/>
              <a:gd name="connsiteX1" fmla="*/ 2690949 w 2690949"/>
              <a:gd name="connsiteY1" fmla="*/ 0 h 548640"/>
              <a:gd name="connsiteX2" fmla="*/ 2690949 w 2690949"/>
              <a:gd name="connsiteY2" fmla="*/ 548640 h 548640"/>
              <a:gd name="connsiteX3" fmla="*/ 0 w 2690949"/>
              <a:gd name="connsiteY3" fmla="*/ 548640 h 548640"/>
              <a:gd name="connsiteX4" fmla="*/ 420324 w 2690949"/>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0949" h="548640">
                <a:moveTo>
                  <a:pt x="420324" y="0"/>
                </a:moveTo>
                <a:lnTo>
                  <a:pt x="2690949" y="0"/>
                </a:lnTo>
                <a:lnTo>
                  <a:pt x="2690949" y="548640"/>
                </a:lnTo>
                <a:lnTo>
                  <a:pt x="0" y="548640"/>
                </a:lnTo>
                <a:lnTo>
                  <a:pt x="420324" y="0"/>
                </a:lnTo>
                <a:close/>
              </a:path>
            </a:pathLst>
          </a:custGeom>
          <a:solidFill>
            <a:srgbClr val="DF1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07189" y="307862"/>
            <a:ext cx="1243293" cy="342356"/>
          </a:xfrm>
          <a:prstGeom prst="rect">
            <a:avLst/>
          </a:prstGeom>
        </p:spPr>
      </p:pic>
      <p:cxnSp>
        <p:nvCxnSpPr>
          <p:cNvPr id="5" name="Straight Connector 4"/>
          <p:cNvCxnSpPr/>
          <p:nvPr userDrawn="1"/>
        </p:nvCxnSpPr>
        <p:spPr>
          <a:xfrm flipV="1">
            <a:off x="204708" y="749665"/>
            <a:ext cx="10149840" cy="0"/>
          </a:xfrm>
          <a:prstGeom prst="line">
            <a:avLst/>
          </a:prstGeom>
          <a:ln w="19050">
            <a:solidFill>
              <a:srgbClr val="DF19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1065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248800" y="196396"/>
            <a:ext cx="9629506" cy="400017"/>
          </a:xfrm>
          <a:prstGeom prst="rect">
            <a:avLst/>
          </a:prstGeom>
        </p:spPr>
        <p:txBody>
          <a:bodyPr lIns="91440"/>
          <a:lstStyle>
            <a:lvl1pPr>
              <a:defRPr sz="2599" b="1">
                <a:solidFill>
                  <a:schemeClr val="tx1"/>
                </a:solidFill>
                <a:latin typeface="+mn-lt"/>
              </a:defRPr>
            </a:lvl1pPr>
          </a:lstStyle>
          <a:p>
            <a:r>
              <a:rPr lang="en-US"/>
              <a:t>Click to edit Master title style</a:t>
            </a:r>
          </a:p>
        </p:txBody>
      </p:sp>
      <p:pic>
        <p:nvPicPr>
          <p:cNvPr id="12" name="Picture 11">
            <a:extLst>
              <a:ext uri="{FF2B5EF4-FFF2-40B4-BE49-F238E27FC236}">
                <a16:creationId xmlns:a16="http://schemas.microsoft.com/office/drawing/2014/main" id="{08EDFE7F-12D7-4F20-98C9-523DB9E7DBF1}"/>
              </a:ext>
            </a:extLst>
          </p:cNvPr>
          <p:cNvPicPr>
            <a:picLocks noChangeAspect="1"/>
          </p:cNvPicPr>
          <p:nvPr userDrawn="1"/>
        </p:nvPicPr>
        <p:blipFill>
          <a:blip r:embed="rId2"/>
          <a:stretch>
            <a:fillRect/>
          </a:stretch>
        </p:blipFill>
        <p:spPr>
          <a:xfrm>
            <a:off x="11372484" y="330614"/>
            <a:ext cx="717134" cy="197929"/>
          </a:xfrm>
          <a:prstGeom prst="rect">
            <a:avLst/>
          </a:prstGeom>
        </p:spPr>
      </p:pic>
      <p:pic>
        <p:nvPicPr>
          <p:cNvPr id="8194" name="Picture 2" descr="File:Viatris.svg - Wikimedia Common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251623" y="319827"/>
            <a:ext cx="954451" cy="254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2014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직사각형 1">
            <a:extLst>
              <a:ext uri="{FF2B5EF4-FFF2-40B4-BE49-F238E27FC236}">
                <a16:creationId xmlns:a16="http://schemas.microsoft.com/office/drawing/2014/main" id="{1E6CA9AA-F20E-4537-922E-F9161D72EF9D}"/>
              </a:ext>
            </a:extLst>
          </p:cNvPr>
          <p:cNvSpPr/>
          <p:nvPr userDrawn="1"/>
        </p:nvSpPr>
        <p:spPr>
          <a:xfrm>
            <a:off x="0" y="2717611"/>
            <a:ext cx="8398933" cy="1422779"/>
          </a:xfrm>
          <a:custGeom>
            <a:avLst/>
            <a:gdLst>
              <a:gd name="connsiteX0" fmla="*/ 0 w 5667375"/>
              <a:gd name="connsiteY0" fmla="*/ 0 h 2771775"/>
              <a:gd name="connsiteX1" fmla="*/ 5667375 w 5667375"/>
              <a:gd name="connsiteY1" fmla="*/ 0 h 2771775"/>
              <a:gd name="connsiteX2" fmla="*/ 5667375 w 5667375"/>
              <a:gd name="connsiteY2" fmla="*/ 2771775 h 2771775"/>
              <a:gd name="connsiteX3" fmla="*/ 0 w 5667375"/>
              <a:gd name="connsiteY3" fmla="*/ 2771775 h 2771775"/>
              <a:gd name="connsiteX4" fmla="*/ 0 w 5667375"/>
              <a:gd name="connsiteY4" fmla="*/ 0 h 2771775"/>
              <a:gd name="connsiteX0" fmla="*/ 0 w 6819900"/>
              <a:gd name="connsiteY0" fmla="*/ 9525 h 2781300"/>
              <a:gd name="connsiteX1" fmla="*/ 6819900 w 6819900"/>
              <a:gd name="connsiteY1" fmla="*/ 0 h 2781300"/>
              <a:gd name="connsiteX2" fmla="*/ 5667375 w 6819900"/>
              <a:gd name="connsiteY2" fmla="*/ 2781300 h 2781300"/>
              <a:gd name="connsiteX3" fmla="*/ 0 w 6819900"/>
              <a:gd name="connsiteY3" fmla="*/ 2781300 h 2781300"/>
              <a:gd name="connsiteX4" fmla="*/ 0 w 6819900"/>
              <a:gd name="connsiteY4" fmla="*/ 9525 h 2781300"/>
              <a:gd name="connsiteX0" fmla="*/ 0 w 6858000"/>
              <a:gd name="connsiteY0" fmla="*/ 19050 h 2790825"/>
              <a:gd name="connsiteX1" fmla="*/ 6858000 w 6858000"/>
              <a:gd name="connsiteY1" fmla="*/ 0 h 2790825"/>
              <a:gd name="connsiteX2" fmla="*/ 5667375 w 6858000"/>
              <a:gd name="connsiteY2" fmla="*/ 2790825 h 2790825"/>
              <a:gd name="connsiteX3" fmla="*/ 0 w 6858000"/>
              <a:gd name="connsiteY3" fmla="*/ 2790825 h 2790825"/>
              <a:gd name="connsiteX4" fmla="*/ 0 w 6858000"/>
              <a:gd name="connsiteY4" fmla="*/ 19050 h 279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2790825">
                <a:moveTo>
                  <a:pt x="0" y="19050"/>
                </a:moveTo>
                <a:lnTo>
                  <a:pt x="6858000" y="0"/>
                </a:lnTo>
                <a:lnTo>
                  <a:pt x="5667375" y="2790825"/>
                </a:lnTo>
                <a:lnTo>
                  <a:pt x="0" y="2790825"/>
                </a:lnTo>
                <a:lnTo>
                  <a:pt x="0" y="19050"/>
                </a:lnTo>
                <a:close/>
              </a:path>
            </a:pathLst>
          </a:custGeom>
          <a:solidFill>
            <a:srgbClr val="B6D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812810" rtl="0" eaLnBrk="1" fontAlgn="auto" latinLnBrk="0" hangingPunct="1">
              <a:lnSpc>
                <a:spcPct val="100000"/>
              </a:lnSpc>
              <a:spcBef>
                <a:spcPts val="0"/>
              </a:spcBef>
              <a:spcAft>
                <a:spcPts val="0"/>
              </a:spcAft>
              <a:buClrTx/>
              <a:buSzTx/>
              <a:buFontTx/>
              <a:buNone/>
              <a:tabLst/>
              <a:defRPr/>
            </a:pPr>
            <a:r>
              <a:rPr kumimoji="0" lang="en-US" altLang="ko-KR" sz="4267" b="1" i="0" u="none" strike="noStrike" kern="1200" cap="none" spc="0" normalizeH="0" baseline="0" noProof="0">
                <a:ln>
                  <a:noFill/>
                </a:ln>
                <a:solidFill>
                  <a:prstClr val="white"/>
                </a:solidFill>
                <a:effectLst/>
                <a:uLnTx/>
                <a:uFillTx/>
                <a:latin typeface="Calibri Light" panose="020F0302020204030204" pitchFamily="34" charset="0"/>
                <a:cs typeface="Calibri Light" panose="020F0302020204030204" pitchFamily="34" charset="0"/>
              </a:rPr>
              <a:t>    </a:t>
            </a:r>
            <a:endParaRPr kumimoji="0" lang="ko-KR" altLang="en-US" sz="4267" b="0" i="0" u="none" strike="noStrike" kern="1200" cap="none" spc="0" normalizeH="0" baseline="0" noProof="0">
              <a:ln>
                <a:noFill/>
              </a:ln>
              <a:solidFill>
                <a:prstClr val="white"/>
              </a:solidFill>
              <a:effectLst/>
              <a:uLnTx/>
              <a:uFillTx/>
              <a:latin typeface="Calibri Light" panose="020F0302020204030204" pitchFamily="34" charset="0"/>
              <a:cs typeface="Calibri Light" panose="020F0302020204030204" pitchFamily="34" charset="0"/>
            </a:endParaRPr>
          </a:p>
        </p:txBody>
      </p:sp>
      <p:sp>
        <p:nvSpPr>
          <p:cNvPr id="11" name="TextBox 20">
            <a:extLst>
              <a:ext uri="{FF2B5EF4-FFF2-40B4-BE49-F238E27FC236}">
                <a16:creationId xmlns:a16="http://schemas.microsoft.com/office/drawing/2014/main" id="{EFD1F61A-21AF-4CC8-B0B2-161F1323702B}"/>
              </a:ext>
            </a:extLst>
          </p:cNvPr>
          <p:cNvSpPr txBox="1">
            <a:spLocks noChangeArrowheads="1"/>
          </p:cNvSpPr>
          <p:nvPr userDrawn="1"/>
        </p:nvSpPr>
        <p:spPr bwMode="gray">
          <a:xfrm>
            <a:off x="1" y="6688723"/>
            <a:ext cx="2707398" cy="150490"/>
          </a:xfrm>
          <a:prstGeom prst="rect">
            <a:avLst/>
          </a:prstGeom>
          <a:solidFill>
            <a:srgbClr val="78697B"/>
          </a:solidFill>
          <a:ln w="9525">
            <a:noFill/>
            <a:miter lim="800000"/>
            <a:headEnd/>
            <a:tailEnd/>
          </a:ln>
        </p:spPr>
        <p:txBody>
          <a:bodyPr wrap="square" lIns="0" tIns="0" rIns="0" bIns="0">
            <a:spAutoFit/>
          </a:bodyPr>
          <a:lstStyle/>
          <a:p>
            <a:pPr algn="ctr" defTabSz="1083451">
              <a:defRPr/>
            </a:pPr>
            <a:r>
              <a:rPr lang="en-US" sz="978">
                <a:solidFill>
                  <a:prstClr val="white"/>
                </a:solidFill>
                <a:latin typeface="Segoe UI" panose="020B0502040204020203" pitchFamily="34" charset="0"/>
                <a:ea typeface="Helvetica Neue Light" charset="0"/>
                <a:cs typeface="Segoe UI" panose="020B0502040204020203" pitchFamily="34" charset="0"/>
              </a:rPr>
              <a:t>Copyright © 2022 TechM. All rights reserved.</a:t>
            </a:r>
          </a:p>
        </p:txBody>
      </p:sp>
    </p:spTree>
    <p:extLst>
      <p:ext uri="{BB962C8B-B14F-4D97-AF65-F5344CB8AC3E}">
        <p14:creationId xmlns:p14="http://schemas.microsoft.com/office/powerpoint/2010/main" val="21374462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7351182-E0F5-4BC6-A5A7-7F253617E138}" type="datetimeFigureOut">
              <a:rPr lang="en-US" smtClean="0">
                <a:solidFill>
                  <a:prstClr val="black">
                    <a:tint val="75000"/>
                  </a:prstClr>
                </a:solidFill>
              </a:rPr>
              <a:pPr/>
              <a:t>11/18/2022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7C9FA4A-2177-45C4-A3E1-05A4C4B117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27785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56775"/>
            <a:ext cx="109728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351182-E0F5-4BC6-A5A7-7F253617E138}" type="datetimeFigureOut">
              <a:rPr lang="en-US" smtClean="0">
                <a:solidFill>
                  <a:prstClr val="black">
                    <a:tint val="75000"/>
                  </a:prstClr>
                </a:solidFill>
              </a:rPr>
              <a:pPr/>
              <a:t>11/18/2022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7C9FA4A-2177-45C4-A3E1-05A4C4B117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1377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351182-E0F5-4BC6-A5A7-7F253617E138}" type="datetimeFigureOut">
              <a:rPr lang="en-US" smtClean="0">
                <a:solidFill>
                  <a:prstClr val="black">
                    <a:tint val="75000"/>
                  </a:prstClr>
                </a:solidFill>
              </a:rPr>
              <a:pPr/>
              <a:t>11/18/2022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7C9FA4A-2177-45C4-A3E1-05A4C4B117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32661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351182-E0F5-4BC6-A5A7-7F253617E138}" type="datetimeFigureOut">
              <a:rPr lang="en-US" smtClean="0">
                <a:solidFill>
                  <a:prstClr val="black">
                    <a:tint val="75000"/>
                  </a:prstClr>
                </a:solidFill>
              </a:rPr>
              <a:pPr/>
              <a:t>11/18/2022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7C9FA4A-2177-45C4-A3E1-05A4C4B117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7962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3" y="1971679"/>
            <a:ext cx="5437716" cy="4162425"/>
          </a:xfrm>
        </p:spPr>
        <p:txBody>
          <a:bodyPr>
            <a:noAutofit/>
          </a:bodyPr>
          <a:lstStyle>
            <a:lvl1pPr marL="0" indent="0">
              <a:buNone/>
              <a:defRPr>
                <a:latin typeface="Arial" pitchFamily="34" charset="0"/>
                <a:cs typeface="Arial" pitchFamily="34" charset="0"/>
              </a:defRPr>
            </a:lvl1pPr>
          </a:lstStyle>
          <a:p>
            <a:pPr lvl="0"/>
            <a:r>
              <a:rPr lang="en-US" noProof="0"/>
              <a:t>Click icon to add picture</a:t>
            </a:r>
          </a:p>
        </p:txBody>
      </p:sp>
      <p:sp>
        <p:nvSpPr>
          <p:cNvPr id="18" name="Text Placeholder 4"/>
          <p:cNvSpPr>
            <a:spLocks noGrp="1"/>
          </p:cNvSpPr>
          <p:nvPr>
            <p:ph type="body" sz="quarter" idx="19"/>
          </p:nvPr>
        </p:nvSpPr>
        <p:spPr bwMode="gray">
          <a:xfrm>
            <a:off x="6451602" y="1971680"/>
            <a:ext cx="5128683" cy="1384995"/>
          </a:xfrm>
          <a:ln>
            <a:noFill/>
          </a:ln>
        </p:spPr>
        <p:txBody>
          <a:bodyPr/>
          <a:lstStyle>
            <a:lvl1pPr>
              <a:spcBef>
                <a:spcPts val="0"/>
              </a:spcBef>
              <a:spcAft>
                <a:spcPts val="0"/>
              </a:spcAft>
              <a:defRPr lang="en-US" sz="1422"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22" b="0" kern="1200" baseline="0" dirty="0" smtClean="0">
                <a:solidFill>
                  <a:schemeClr val="tx1"/>
                </a:solidFill>
                <a:latin typeface="+mn-lt"/>
                <a:ea typeface="+mn-ea"/>
                <a:cs typeface="Arial" pitchFamily="34" charset="0"/>
              </a:defRPr>
            </a:lvl2pPr>
            <a:lvl3pPr>
              <a:spcBef>
                <a:spcPts val="0"/>
              </a:spcBef>
              <a:spcAft>
                <a:spcPts val="0"/>
              </a:spcAft>
              <a:defRPr lang="en-US" sz="1422"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22"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22" b="0" kern="1200" baseline="0" dirty="0" smtClean="0">
                <a:solidFill>
                  <a:schemeClr val="tx1"/>
                </a:solidFill>
                <a:latin typeface="Arial" pitchFamily="34" charset="0"/>
                <a:ea typeface="+mn-ea"/>
                <a:cs typeface="Arial" pitchFamily="34" charset="0"/>
              </a:defRPr>
            </a:lvl5pPr>
            <a:lvl6pPr marL="903134" indent="-184390">
              <a:spcBef>
                <a:spcPts val="0"/>
              </a:spcBef>
              <a:spcAft>
                <a:spcPts val="0"/>
              </a:spcAft>
              <a:buSzPct val="70000"/>
              <a:defRPr lang="en-US" sz="1422" kern="1200" dirty="0" smtClean="0">
                <a:solidFill>
                  <a:schemeClr val="tx1"/>
                </a:solidFill>
                <a:latin typeface="Arial" pitchFamily="34" charset="0"/>
                <a:ea typeface="+mn-ea"/>
                <a:cs typeface="Arial" pitchFamily="34" charset="0"/>
              </a:defRPr>
            </a:lvl6pPr>
            <a:lvl7pPr marL="1083760" indent="-180627">
              <a:spcBef>
                <a:spcPts val="0"/>
              </a:spcBef>
              <a:spcAft>
                <a:spcPts val="0"/>
              </a:spcAft>
              <a:buSzPct val="70000"/>
              <a:buFont typeface="Arial" pitchFamily="34" charset="0"/>
              <a:buChar char="–"/>
              <a:defRPr sz="1422" baseline="0">
                <a:latin typeface="+mj-lt"/>
              </a:defRPr>
            </a:lvl7pPr>
            <a:lvl8pPr marL="1264387" indent="-180627">
              <a:spcBef>
                <a:spcPts val="0"/>
              </a:spcBef>
              <a:spcAft>
                <a:spcPts val="0"/>
              </a:spcAft>
              <a:buSzPct val="70000"/>
              <a:defRPr sz="1422" baseline="0">
                <a:latin typeface="+mj-lt"/>
              </a:defRPr>
            </a:lvl8pPr>
            <a:lvl9pPr marL="1441251" indent="-176864">
              <a:spcBef>
                <a:spcPts val="0"/>
              </a:spcBef>
              <a:spcAft>
                <a:spcPts val="0"/>
              </a:spcAft>
              <a:buSzPct val="70000"/>
              <a:buFont typeface="Arial" pitchFamily="34" charset="0"/>
              <a:buChar char="–"/>
              <a:defRPr sz="1422">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2528"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7" name="Text Placeholder 41"/>
          <p:cNvSpPr>
            <a:spLocks noGrp="1"/>
          </p:cNvSpPr>
          <p:nvPr>
            <p:ph type="body" sz="quarter" idx="13"/>
          </p:nvPr>
        </p:nvSpPr>
        <p:spPr bwMode="gray">
          <a:xfrm>
            <a:off x="641351" y="1270457"/>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779376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351182-E0F5-4BC6-A5A7-7F253617E138}" type="datetimeFigureOut">
              <a:rPr lang="en-US" smtClean="0">
                <a:solidFill>
                  <a:prstClr val="black">
                    <a:tint val="75000"/>
                  </a:prstClr>
                </a:solidFill>
              </a:rPr>
              <a:pPr/>
              <a:t>11/18/2022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7C9FA4A-2177-45C4-A3E1-05A4C4B117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72047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351182-E0F5-4BC6-A5A7-7F253617E138}" type="datetimeFigureOut">
              <a:rPr lang="en-US" smtClean="0">
                <a:solidFill>
                  <a:prstClr val="black">
                    <a:tint val="75000"/>
                  </a:prstClr>
                </a:solidFill>
              </a:rPr>
              <a:pPr/>
              <a:t>11/18/2022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7C9FA4A-2177-45C4-A3E1-05A4C4B117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26644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351182-E0F5-4BC6-A5A7-7F253617E138}" type="datetimeFigureOut">
              <a:rPr lang="en-US" smtClean="0">
                <a:solidFill>
                  <a:prstClr val="black">
                    <a:tint val="75000"/>
                  </a:prstClr>
                </a:solidFill>
              </a:rPr>
              <a:pPr/>
              <a:t>11/18/2022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7C9FA4A-2177-45C4-A3E1-05A4C4B117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46627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351182-E0F5-4BC6-A5A7-7F253617E138}" type="datetimeFigureOut">
              <a:rPr lang="en-US" smtClean="0">
                <a:solidFill>
                  <a:prstClr val="black">
                    <a:tint val="75000"/>
                  </a:prstClr>
                </a:solidFill>
              </a:rPr>
              <a:pPr/>
              <a:t>11/18/2022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7C9FA4A-2177-45C4-A3E1-05A4C4B117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77885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351182-E0F5-4BC6-A5A7-7F253617E138}" type="datetimeFigureOut">
              <a:rPr lang="en-US" smtClean="0">
                <a:solidFill>
                  <a:prstClr val="black">
                    <a:tint val="75000"/>
                  </a:prstClr>
                </a:solidFill>
              </a:rPr>
              <a:pPr/>
              <a:t>11/18/2022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7C9FA4A-2177-45C4-A3E1-05A4C4B117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75971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351182-E0F5-4BC6-A5A7-7F253617E138}" type="datetimeFigureOut">
              <a:rPr lang="en-US" smtClean="0">
                <a:solidFill>
                  <a:prstClr val="black">
                    <a:tint val="75000"/>
                  </a:prstClr>
                </a:solidFill>
              </a:rPr>
              <a:pPr/>
              <a:t>11/18/2022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7C9FA4A-2177-45C4-A3E1-05A4C4B117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98014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351182-E0F5-4BC6-A5A7-7F253617E138}" type="datetimeFigureOut">
              <a:rPr lang="en-US" smtClean="0">
                <a:solidFill>
                  <a:prstClr val="black">
                    <a:tint val="75000"/>
                  </a:prstClr>
                </a:solidFill>
              </a:rPr>
              <a:pPr/>
              <a:t>11/18/2022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7C9FA4A-2177-45C4-A3E1-05A4C4B117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91433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Rectangle 1"/>
          <p:cNvSpPr/>
          <p:nvPr/>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pic>
        <p:nvPicPr>
          <p:cNvPr id="3" name="Picture 10" descr="Mahindra Logo.png"/>
          <p:cNvPicPr>
            <a:picLocks noChangeAspect="1"/>
          </p:cNvPicPr>
          <p:nvPr/>
        </p:nvPicPr>
        <p:blipFill>
          <a:blip r:embed="rId2"/>
          <a:stretch>
            <a:fillRect/>
          </a:stretch>
        </p:blipFill>
        <p:spPr bwMode="gray">
          <a:xfrm>
            <a:off x="2977890" y="2567938"/>
            <a:ext cx="6236221" cy="1722124"/>
          </a:xfrm>
          <a:prstGeom prst="rect">
            <a:avLst/>
          </a:prstGeom>
        </p:spPr>
      </p:pic>
    </p:spTree>
    <p:extLst>
      <p:ext uri="{BB962C8B-B14F-4D97-AF65-F5344CB8AC3E}">
        <p14:creationId xmlns:p14="http://schemas.microsoft.com/office/powerpoint/2010/main" val="40275120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ext slide with subtitle, blue bullets">
    <p:spTree>
      <p:nvGrpSpPr>
        <p:cNvPr id="1" name=""/>
        <p:cNvGrpSpPr/>
        <p:nvPr/>
      </p:nvGrpSpPr>
      <p:grpSpPr>
        <a:xfrm>
          <a:off x="0" y="0"/>
          <a:ext cx="0" cy="0"/>
          <a:chOff x="0" y="0"/>
          <a:chExt cx="0" cy="0"/>
        </a:xfrm>
      </p:grpSpPr>
      <p:sp>
        <p:nvSpPr>
          <p:cNvPr id="10" name="Slide Number Placeholder 6">
            <a:extLst>
              <a:ext uri="{FF2B5EF4-FFF2-40B4-BE49-F238E27FC236}">
                <a16:creationId xmlns:a16="http://schemas.microsoft.com/office/drawing/2014/main" id="{D58FA690-6C0D-449B-BFA2-6E0C01B89E85}"/>
              </a:ext>
            </a:extLst>
          </p:cNvPr>
          <p:cNvSpPr>
            <a:spLocks noGrp="1"/>
          </p:cNvSpPr>
          <p:nvPr>
            <p:ph type="sldNum" sz="quarter" idx="15"/>
          </p:nvPr>
        </p:nvSpPr>
        <p:spPr>
          <a:xfrm>
            <a:off x="11121383" y="6538498"/>
            <a:ext cx="779930" cy="144000"/>
          </a:xfrm>
          <a:prstGeom prst="rect">
            <a:avLst/>
          </a:prstGeom>
        </p:spPr>
        <p:txBody>
          <a:bodyPr/>
          <a:lstStyle/>
          <a:p>
            <a:fld id="{1F8C2D77-415C-054F-A844-9B7D8CE4A7FF}" type="slidenum">
              <a:rPr lang="en-GB" smtClean="0"/>
              <a:pPr/>
              <a:t>‹#›</a:t>
            </a:fld>
            <a:endParaRPr lang="en-GB"/>
          </a:p>
        </p:txBody>
      </p:sp>
      <p:sp>
        <p:nvSpPr>
          <p:cNvPr id="11" name="Text Placeholder 3">
            <a:extLst>
              <a:ext uri="{FF2B5EF4-FFF2-40B4-BE49-F238E27FC236}">
                <a16:creationId xmlns:a16="http://schemas.microsoft.com/office/drawing/2014/main" id="{6FC3A93E-D90B-4769-99D9-F09D663BA7AB}"/>
              </a:ext>
            </a:extLst>
          </p:cNvPr>
          <p:cNvSpPr>
            <a:spLocks noGrp="1"/>
          </p:cNvSpPr>
          <p:nvPr>
            <p:ph type="body" sz="quarter" idx="16"/>
          </p:nvPr>
        </p:nvSpPr>
        <p:spPr>
          <a:xfrm>
            <a:off x="283465" y="1371602"/>
            <a:ext cx="11617848" cy="3762375"/>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itle 7">
            <a:extLst>
              <a:ext uri="{FF2B5EF4-FFF2-40B4-BE49-F238E27FC236}">
                <a16:creationId xmlns:a16="http://schemas.microsoft.com/office/drawing/2014/main" id="{2C8DF4B2-E3A0-449D-ABB2-D4FB2BB5F09D}"/>
              </a:ext>
            </a:extLst>
          </p:cNvPr>
          <p:cNvSpPr>
            <a:spLocks noGrp="1"/>
          </p:cNvSpPr>
          <p:nvPr>
            <p:ph type="title" hasCustomPrompt="1"/>
          </p:nvPr>
        </p:nvSpPr>
        <p:spPr>
          <a:xfrm>
            <a:off x="284164" y="173736"/>
            <a:ext cx="11617149" cy="411480"/>
          </a:xfrm>
          <a:prstGeom prst="rect">
            <a:avLst/>
          </a:prstGeom>
        </p:spPr>
        <p:txBody>
          <a:bodyPr/>
          <a:lstStyle>
            <a:lvl1pPr>
              <a:defRPr sz="2400"/>
            </a:lvl1pPr>
          </a:lstStyle>
          <a:p>
            <a:r>
              <a:rPr lang="en-US"/>
              <a:t>Click to enter slide title</a:t>
            </a:r>
            <a:endParaRPr lang="en-GB"/>
          </a:p>
        </p:txBody>
      </p:sp>
      <p:sp>
        <p:nvSpPr>
          <p:cNvPr id="13" name="Text Placeholder 4">
            <a:extLst>
              <a:ext uri="{FF2B5EF4-FFF2-40B4-BE49-F238E27FC236}">
                <a16:creationId xmlns:a16="http://schemas.microsoft.com/office/drawing/2014/main" id="{7391145A-35CA-4186-83BA-924761558130}"/>
              </a:ext>
            </a:extLst>
          </p:cNvPr>
          <p:cNvSpPr>
            <a:spLocks noGrp="1"/>
          </p:cNvSpPr>
          <p:nvPr>
            <p:ph type="body" sz="quarter" idx="17" hasCustomPrompt="1"/>
          </p:nvPr>
        </p:nvSpPr>
        <p:spPr>
          <a:xfrm>
            <a:off x="284164" y="608360"/>
            <a:ext cx="11617149" cy="515649"/>
          </a:xfrm>
        </p:spPr>
        <p:txBody>
          <a:bodyPr/>
          <a:lstStyle>
            <a:lvl1pPr marL="0" indent="0">
              <a:buNone/>
              <a:defRPr sz="2000" baseline="0">
                <a:solidFill>
                  <a:srgbClr val="1A4AE3"/>
                </a:solidFill>
              </a:defRPr>
            </a:lvl1pPr>
            <a:lvl2pPr marL="457200" indent="0">
              <a:buNone/>
              <a:defRPr/>
            </a:lvl2pPr>
          </a:lstStyle>
          <a:p>
            <a:r>
              <a:rPr lang="en-US" sz="1800"/>
              <a:t>Click to enter slide key messages</a:t>
            </a:r>
            <a:endParaRPr lang="en-GB" sz="1800"/>
          </a:p>
        </p:txBody>
      </p:sp>
    </p:spTree>
    <p:extLst>
      <p:ext uri="{BB962C8B-B14F-4D97-AF65-F5344CB8AC3E}">
        <p14:creationId xmlns:p14="http://schemas.microsoft.com/office/powerpoint/2010/main" val="7916178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
        <p:nvSpPr>
          <p:cNvPr id="10" name="Freeform 17">
            <a:extLst>
              <a:ext uri="{FF2B5EF4-FFF2-40B4-BE49-F238E27FC236}">
                <a16:creationId xmlns:a16="http://schemas.microsoft.com/office/drawing/2014/main" id="{1667F269-5C5F-4CAA-887D-531988CC27E9}"/>
              </a:ext>
            </a:extLst>
          </p:cNvPr>
          <p:cNvSpPr>
            <a:spLocks/>
          </p:cNvSpPr>
          <p:nvPr userDrawn="1"/>
        </p:nvSpPr>
        <p:spPr bwMode="auto">
          <a:xfrm>
            <a:off x="15164" y="3975479"/>
            <a:ext cx="12192000" cy="2286000"/>
          </a:xfrm>
          <a:custGeom>
            <a:avLst/>
            <a:gdLst>
              <a:gd name="T0" fmla="*/ 0 w 3840"/>
              <a:gd name="T1" fmla="*/ 8 h 932"/>
              <a:gd name="T2" fmla="*/ 0 w 3840"/>
              <a:gd name="T3" fmla="*/ 552 h 932"/>
              <a:gd name="T4" fmla="*/ 1040 w 3840"/>
              <a:gd name="T5" fmla="*/ 189 h 932"/>
              <a:gd name="T6" fmla="*/ 3016 w 3840"/>
              <a:gd name="T7" fmla="*/ 860 h 932"/>
              <a:gd name="T8" fmla="*/ 3840 w 3840"/>
              <a:gd name="T9" fmla="*/ 644 h 932"/>
              <a:gd name="T10" fmla="*/ 3840 w 3840"/>
              <a:gd name="T11" fmla="*/ 8 h 932"/>
              <a:gd name="T12" fmla="*/ 0 w 3840"/>
              <a:gd name="T13" fmla="*/ 8 h 932"/>
            </a:gdLst>
            <a:ahLst/>
            <a:cxnLst>
              <a:cxn ang="0">
                <a:pos x="T0" y="T1"/>
              </a:cxn>
              <a:cxn ang="0">
                <a:pos x="T2" y="T3"/>
              </a:cxn>
              <a:cxn ang="0">
                <a:pos x="T4" y="T5"/>
              </a:cxn>
              <a:cxn ang="0">
                <a:pos x="T6" y="T7"/>
              </a:cxn>
              <a:cxn ang="0">
                <a:pos x="T8" y="T9"/>
              </a:cxn>
              <a:cxn ang="0">
                <a:pos x="T10" y="T11"/>
              </a:cxn>
              <a:cxn ang="0">
                <a:pos x="T12" y="T13"/>
              </a:cxn>
            </a:cxnLst>
            <a:rect l="0" t="0" r="r" b="b"/>
            <a:pathLst>
              <a:path w="3840" h="932">
                <a:moveTo>
                  <a:pt x="0" y="8"/>
                </a:moveTo>
                <a:cubicBezTo>
                  <a:pt x="0" y="552"/>
                  <a:pt x="0" y="552"/>
                  <a:pt x="0" y="552"/>
                </a:cubicBezTo>
                <a:cubicBezTo>
                  <a:pt x="0" y="552"/>
                  <a:pt x="183" y="0"/>
                  <a:pt x="1040" y="189"/>
                </a:cubicBezTo>
                <a:cubicBezTo>
                  <a:pt x="1896" y="379"/>
                  <a:pt x="2556" y="788"/>
                  <a:pt x="3016" y="860"/>
                </a:cubicBezTo>
                <a:cubicBezTo>
                  <a:pt x="3476" y="932"/>
                  <a:pt x="3840" y="644"/>
                  <a:pt x="3840" y="644"/>
                </a:cubicBezTo>
                <a:cubicBezTo>
                  <a:pt x="3840" y="8"/>
                  <a:pt x="3840" y="8"/>
                  <a:pt x="3840" y="8"/>
                </a:cubicBezTo>
                <a:lnTo>
                  <a:pt x="0" y="8"/>
                </a:lnTo>
                <a:close/>
              </a:path>
            </a:pathLst>
          </a:custGeom>
          <a:solidFill>
            <a:schemeClr val="bg1"/>
          </a:solidFill>
          <a:ln>
            <a:noFill/>
          </a:ln>
        </p:spPr>
        <p:txBody>
          <a:bodyPr vert="horz" wrap="square" lIns="81280" tIns="40640" rIns="81280" bIns="40640" numCol="1" anchor="t" anchorCtr="0" compatLnSpc="1">
            <a:prstTxWarp prst="textNoShape">
              <a:avLst/>
            </a:prstTxWarp>
          </a:bodyPr>
          <a:lstStyle/>
          <a:p>
            <a:endParaRPr lang="en-US" sz="1600"/>
          </a:p>
        </p:txBody>
      </p:sp>
      <p:sp>
        <p:nvSpPr>
          <p:cNvPr id="11" name="TextBox 20">
            <a:extLst>
              <a:ext uri="{FF2B5EF4-FFF2-40B4-BE49-F238E27FC236}">
                <a16:creationId xmlns:a16="http://schemas.microsoft.com/office/drawing/2014/main" id="{8AF99DF5-312E-4AA9-A898-8433169A113B}"/>
              </a:ext>
            </a:extLst>
          </p:cNvPr>
          <p:cNvSpPr txBox="1">
            <a:spLocks noChangeArrowheads="1"/>
          </p:cNvSpPr>
          <p:nvPr userDrawn="1"/>
        </p:nvSpPr>
        <p:spPr bwMode="gray">
          <a:xfrm>
            <a:off x="1" y="6688723"/>
            <a:ext cx="2707398" cy="150490"/>
          </a:xfrm>
          <a:prstGeom prst="rect">
            <a:avLst/>
          </a:prstGeom>
          <a:solidFill>
            <a:srgbClr val="78697B"/>
          </a:solidFill>
          <a:ln w="9525">
            <a:noFill/>
            <a:miter lim="800000"/>
            <a:headEnd/>
            <a:tailEnd/>
          </a:ln>
        </p:spPr>
        <p:txBody>
          <a:bodyPr wrap="square" lIns="0" tIns="0" rIns="0" bIns="0">
            <a:spAutoFit/>
          </a:bodyPr>
          <a:lstStyle/>
          <a:p>
            <a:pPr algn="ctr" defTabSz="1083451">
              <a:defRPr/>
            </a:pPr>
            <a:r>
              <a:rPr lang="en-US" sz="978">
                <a:solidFill>
                  <a:prstClr val="white"/>
                </a:solidFill>
                <a:latin typeface="Segoe UI" panose="020B0502040204020203" pitchFamily="34" charset="0"/>
                <a:ea typeface="Helvetica Neue Light" charset="0"/>
                <a:cs typeface="Segoe UI" panose="020B0502040204020203" pitchFamily="34" charset="0"/>
              </a:rPr>
              <a:t>Copyright © 2022 TechM. All rights reserved.</a:t>
            </a:r>
          </a:p>
        </p:txBody>
      </p:sp>
    </p:spTree>
    <p:extLst>
      <p:ext uri="{BB962C8B-B14F-4D97-AF65-F5344CB8AC3E}">
        <p14:creationId xmlns:p14="http://schemas.microsoft.com/office/powerpoint/2010/main" val="3483652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직사각형 1">
            <a:extLst>
              <a:ext uri="{FF2B5EF4-FFF2-40B4-BE49-F238E27FC236}">
                <a16:creationId xmlns:a16="http://schemas.microsoft.com/office/drawing/2014/main" id="{1E6CA9AA-F20E-4537-922E-F9161D72EF9D}"/>
              </a:ext>
            </a:extLst>
          </p:cNvPr>
          <p:cNvSpPr/>
          <p:nvPr userDrawn="1"/>
        </p:nvSpPr>
        <p:spPr>
          <a:xfrm>
            <a:off x="0" y="2717611"/>
            <a:ext cx="8398933" cy="1422779"/>
          </a:xfrm>
          <a:custGeom>
            <a:avLst/>
            <a:gdLst>
              <a:gd name="connsiteX0" fmla="*/ 0 w 5667375"/>
              <a:gd name="connsiteY0" fmla="*/ 0 h 2771775"/>
              <a:gd name="connsiteX1" fmla="*/ 5667375 w 5667375"/>
              <a:gd name="connsiteY1" fmla="*/ 0 h 2771775"/>
              <a:gd name="connsiteX2" fmla="*/ 5667375 w 5667375"/>
              <a:gd name="connsiteY2" fmla="*/ 2771775 h 2771775"/>
              <a:gd name="connsiteX3" fmla="*/ 0 w 5667375"/>
              <a:gd name="connsiteY3" fmla="*/ 2771775 h 2771775"/>
              <a:gd name="connsiteX4" fmla="*/ 0 w 5667375"/>
              <a:gd name="connsiteY4" fmla="*/ 0 h 2771775"/>
              <a:gd name="connsiteX0" fmla="*/ 0 w 6819900"/>
              <a:gd name="connsiteY0" fmla="*/ 9525 h 2781300"/>
              <a:gd name="connsiteX1" fmla="*/ 6819900 w 6819900"/>
              <a:gd name="connsiteY1" fmla="*/ 0 h 2781300"/>
              <a:gd name="connsiteX2" fmla="*/ 5667375 w 6819900"/>
              <a:gd name="connsiteY2" fmla="*/ 2781300 h 2781300"/>
              <a:gd name="connsiteX3" fmla="*/ 0 w 6819900"/>
              <a:gd name="connsiteY3" fmla="*/ 2781300 h 2781300"/>
              <a:gd name="connsiteX4" fmla="*/ 0 w 6819900"/>
              <a:gd name="connsiteY4" fmla="*/ 9525 h 2781300"/>
              <a:gd name="connsiteX0" fmla="*/ 0 w 6858000"/>
              <a:gd name="connsiteY0" fmla="*/ 19050 h 2790825"/>
              <a:gd name="connsiteX1" fmla="*/ 6858000 w 6858000"/>
              <a:gd name="connsiteY1" fmla="*/ 0 h 2790825"/>
              <a:gd name="connsiteX2" fmla="*/ 5667375 w 6858000"/>
              <a:gd name="connsiteY2" fmla="*/ 2790825 h 2790825"/>
              <a:gd name="connsiteX3" fmla="*/ 0 w 6858000"/>
              <a:gd name="connsiteY3" fmla="*/ 2790825 h 2790825"/>
              <a:gd name="connsiteX4" fmla="*/ 0 w 6858000"/>
              <a:gd name="connsiteY4" fmla="*/ 19050 h 279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2790825">
                <a:moveTo>
                  <a:pt x="0" y="19050"/>
                </a:moveTo>
                <a:lnTo>
                  <a:pt x="6858000" y="0"/>
                </a:lnTo>
                <a:lnTo>
                  <a:pt x="5667375" y="2790825"/>
                </a:lnTo>
                <a:lnTo>
                  <a:pt x="0" y="2790825"/>
                </a:lnTo>
                <a:lnTo>
                  <a:pt x="0" y="19050"/>
                </a:lnTo>
                <a:close/>
              </a:path>
            </a:pathLst>
          </a:custGeom>
          <a:solidFill>
            <a:srgbClr val="B6D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812810" rtl="0" eaLnBrk="1" fontAlgn="auto" latinLnBrk="0" hangingPunct="1">
              <a:lnSpc>
                <a:spcPct val="100000"/>
              </a:lnSpc>
              <a:spcBef>
                <a:spcPts val="0"/>
              </a:spcBef>
              <a:spcAft>
                <a:spcPts val="0"/>
              </a:spcAft>
              <a:buClrTx/>
              <a:buSzTx/>
              <a:buFontTx/>
              <a:buNone/>
              <a:tabLst/>
              <a:defRPr/>
            </a:pPr>
            <a:r>
              <a:rPr kumimoji="0" lang="en-US" altLang="ko-KR" sz="4267" b="1" i="0" u="none" strike="noStrike" kern="1200" cap="none" spc="0" normalizeH="0" baseline="0" noProof="0">
                <a:ln>
                  <a:noFill/>
                </a:ln>
                <a:solidFill>
                  <a:prstClr val="white"/>
                </a:solidFill>
                <a:effectLst/>
                <a:uLnTx/>
                <a:uFillTx/>
                <a:latin typeface="Calibri Light" panose="020F0302020204030204" pitchFamily="34" charset="0"/>
                <a:cs typeface="Calibri Light" panose="020F0302020204030204" pitchFamily="34" charset="0"/>
              </a:rPr>
              <a:t>    </a:t>
            </a:r>
            <a:endParaRPr kumimoji="0" lang="ko-KR" altLang="en-US" sz="4267" b="0" i="0" u="none" strike="noStrike" kern="1200" cap="none" spc="0" normalizeH="0" baseline="0" noProof="0">
              <a:ln>
                <a:noFill/>
              </a:ln>
              <a:solidFill>
                <a:prstClr val="white"/>
              </a:solidFill>
              <a:effectLst/>
              <a:uLnTx/>
              <a:uFillTx/>
              <a:latin typeface="Calibri Light" panose="020F0302020204030204" pitchFamily="34" charset="0"/>
              <a:cs typeface="Calibri Light" panose="020F0302020204030204" pitchFamily="34" charset="0"/>
            </a:endParaRPr>
          </a:p>
        </p:txBody>
      </p:sp>
      <p:sp>
        <p:nvSpPr>
          <p:cNvPr id="11" name="TextBox 20">
            <a:extLst>
              <a:ext uri="{FF2B5EF4-FFF2-40B4-BE49-F238E27FC236}">
                <a16:creationId xmlns:a16="http://schemas.microsoft.com/office/drawing/2014/main" id="{EFD1F61A-21AF-4CC8-B0B2-161F1323702B}"/>
              </a:ext>
            </a:extLst>
          </p:cNvPr>
          <p:cNvSpPr txBox="1">
            <a:spLocks noChangeArrowheads="1"/>
          </p:cNvSpPr>
          <p:nvPr userDrawn="1"/>
        </p:nvSpPr>
        <p:spPr bwMode="gray">
          <a:xfrm>
            <a:off x="1" y="6688723"/>
            <a:ext cx="2707398" cy="150490"/>
          </a:xfrm>
          <a:prstGeom prst="rect">
            <a:avLst/>
          </a:prstGeom>
          <a:solidFill>
            <a:srgbClr val="78697B"/>
          </a:solidFill>
          <a:ln w="9525">
            <a:noFill/>
            <a:miter lim="800000"/>
            <a:headEnd/>
            <a:tailEnd/>
          </a:ln>
        </p:spPr>
        <p:txBody>
          <a:bodyPr wrap="square" lIns="0" tIns="0" rIns="0" bIns="0">
            <a:spAutoFit/>
          </a:bodyPr>
          <a:lstStyle/>
          <a:p>
            <a:pPr algn="ctr" defTabSz="1083451">
              <a:defRPr/>
            </a:pPr>
            <a:r>
              <a:rPr lang="en-US" sz="978">
                <a:solidFill>
                  <a:prstClr val="white"/>
                </a:solidFill>
                <a:latin typeface="Segoe UI" panose="020B0502040204020203" pitchFamily="34" charset="0"/>
                <a:ea typeface="Helvetica Neue Light" charset="0"/>
                <a:cs typeface="Segoe UI" panose="020B0502040204020203" pitchFamily="34" charset="0"/>
              </a:rPr>
              <a:t>Copyright © 2022 TechM. All rights reserved.</a:t>
            </a:r>
          </a:p>
        </p:txBody>
      </p:sp>
    </p:spTree>
    <p:extLst>
      <p:ext uri="{BB962C8B-B14F-4D97-AF65-F5344CB8AC3E}">
        <p14:creationId xmlns:p14="http://schemas.microsoft.com/office/powerpoint/2010/main" val="9296574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2436284" y="4053704"/>
            <a:ext cx="7349067" cy="276999"/>
          </a:xfrm>
        </p:spPr>
        <p:txBody>
          <a:bodyPr anchor="b">
            <a:noAutofit/>
          </a:bodyPr>
          <a:lstStyle>
            <a:lvl1pPr marL="0" indent="0" algn="l">
              <a:buNone/>
              <a:defRPr b="1">
                <a:solidFill>
                  <a:schemeClr val="tx2"/>
                </a:solidFill>
                <a:latin typeface="Arial" pitchFamily="34" charset="0"/>
                <a:cs typeface="Arial" pitchFamily="34" charset="0"/>
              </a:defRPr>
            </a:lvl1pPr>
            <a:lvl2pPr marL="406405" indent="0" algn="ctr">
              <a:buNone/>
              <a:defRPr>
                <a:solidFill>
                  <a:schemeClr val="tx1">
                    <a:tint val="75000"/>
                  </a:schemeClr>
                </a:solidFill>
              </a:defRPr>
            </a:lvl2pPr>
            <a:lvl3pPr marL="812810" indent="0" algn="ctr">
              <a:buNone/>
              <a:defRPr>
                <a:solidFill>
                  <a:schemeClr val="tx1">
                    <a:tint val="75000"/>
                  </a:schemeClr>
                </a:solidFill>
              </a:defRPr>
            </a:lvl3pPr>
            <a:lvl4pPr marL="1219215" indent="0" algn="ctr">
              <a:buNone/>
              <a:defRPr>
                <a:solidFill>
                  <a:schemeClr val="tx1">
                    <a:tint val="75000"/>
                  </a:schemeClr>
                </a:solidFill>
              </a:defRPr>
            </a:lvl4pPr>
            <a:lvl5pPr marL="1625620" indent="0" algn="ctr">
              <a:buNone/>
              <a:defRPr>
                <a:solidFill>
                  <a:schemeClr val="tx1">
                    <a:tint val="75000"/>
                  </a:schemeClr>
                </a:solidFill>
              </a:defRPr>
            </a:lvl5pPr>
            <a:lvl6pPr marL="2032025" indent="0" algn="ctr">
              <a:buNone/>
              <a:defRPr>
                <a:solidFill>
                  <a:schemeClr val="tx1">
                    <a:tint val="75000"/>
                  </a:schemeClr>
                </a:solidFill>
              </a:defRPr>
            </a:lvl6pPr>
            <a:lvl7pPr marL="2438430" indent="0" algn="ctr">
              <a:buNone/>
              <a:defRPr>
                <a:solidFill>
                  <a:schemeClr val="tx1">
                    <a:tint val="75000"/>
                  </a:schemeClr>
                </a:solidFill>
              </a:defRPr>
            </a:lvl7pPr>
            <a:lvl8pPr marL="2844836" indent="0" algn="ctr">
              <a:buNone/>
              <a:defRPr>
                <a:solidFill>
                  <a:schemeClr val="tx1">
                    <a:tint val="75000"/>
                  </a:schemeClr>
                </a:solidFill>
              </a:defRPr>
            </a:lvl8pPr>
            <a:lvl9pPr marL="3251241" indent="0" algn="ctr">
              <a:buNone/>
              <a:defRPr>
                <a:solidFill>
                  <a:schemeClr val="tx1">
                    <a:tint val="75000"/>
                  </a:schemeClr>
                </a:solidFill>
              </a:defRPr>
            </a:lvl9pPr>
          </a:lstStyle>
          <a:p>
            <a:r>
              <a:rPr lang="en-US"/>
              <a:t>Click to edit Master subtitle style</a:t>
            </a:r>
          </a:p>
        </p:txBody>
      </p:sp>
      <p:sp>
        <p:nvSpPr>
          <p:cNvPr id="9" name="Title 8"/>
          <p:cNvSpPr>
            <a:spLocks noGrp="1"/>
          </p:cNvSpPr>
          <p:nvPr>
            <p:ph type="title"/>
          </p:nvPr>
        </p:nvSpPr>
        <p:spPr bwMode="gray">
          <a:xfrm>
            <a:off x="2436284" y="2184402"/>
            <a:ext cx="7349067" cy="615553"/>
          </a:xfrm>
        </p:spPr>
        <p:txBody>
          <a:bodyPr/>
          <a:lstStyle>
            <a:lvl1pPr algn="l">
              <a:defRPr sz="3556" b="1">
                <a:solidFill>
                  <a:schemeClr val="bg2"/>
                </a:solidFill>
                <a:latin typeface="Arial" pitchFamily="34" charset="0"/>
                <a:cs typeface="Arial" pitchFamily="34" charset="0"/>
              </a:defRPr>
            </a:lvl1pPr>
          </a:lstStyle>
          <a:p>
            <a:r>
              <a:rPr lang="en-US"/>
              <a:t>Click to edit Master title style</a:t>
            </a:r>
          </a:p>
        </p:txBody>
      </p:sp>
      <p:pic>
        <p:nvPicPr>
          <p:cNvPr id="8" name="Picture 9" descr="ridge4.png"/>
          <p:cNvPicPr>
            <a:picLocks noChangeAspect="1"/>
          </p:cNvPicPr>
          <p:nvPr userDrawn="1"/>
        </p:nvPicPr>
        <p:blipFill>
          <a:blip r:embed="rId2"/>
          <a:stretch>
            <a:fillRect/>
          </a:stretch>
        </p:blipFill>
        <p:spPr bwMode="ltGray">
          <a:xfrm>
            <a:off x="2119" y="1"/>
            <a:ext cx="2792598" cy="1015490"/>
          </a:xfrm>
          <a:prstGeom prst="rect">
            <a:avLst/>
          </a:prstGeom>
        </p:spPr>
      </p:pic>
      <p:pic>
        <p:nvPicPr>
          <p:cNvPr id="10" name="Picture 11" descr="Mahindra Logo.png"/>
          <p:cNvPicPr>
            <a:picLocks noChangeAspect="1"/>
          </p:cNvPicPr>
          <p:nvPr userDrawn="1"/>
        </p:nvPicPr>
        <p:blipFill>
          <a:blip r:embed="rId3">
            <a:biLevel thresh="25000"/>
          </a:blip>
          <a:stretch>
            <a:fillRect/>
          </a:stretch>
        </p:blipFill>
        <p:spPr bwMode="gray">
          <a:xfrm>
            <a:off x="9974563" y="467287"/>
            <a:ext cx="1683805" cy="464980"/>
          </a:xfrm>
          <a:prstGeom prst="rect">
            <a:avLst/>
          </a:prstGeom>
        </p:spPr>
      </p:pic>
    </p:spTree>
    <p:extLst>
      <p:ext uri="{BB962C8B-B14F-4D97-AF65-F5344CB8AC3E}">
        <p14:creationId xmlns:p14="http://schemas.microsoft.com/office/powerpoint/2010/main" val="19388568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1" y="1971678"/>
            <a:ext cx="10968567" cy="4162425"/>
          </a:xfrm>
        </p:spPr>
        <p:txBody>
          <a:bodyPr>
            <a:noAutofit/>
          </a:bodyPr>
          <a:lstStyle>
            <a:lvl1pPr marL="0" indent="0">
              <a:buNone/>
              <a:defRPr>
                <a:latin typeface="Arial" pitchFamily="34" charset="0"/>
                <a:cs typeface="Arial" pitchFamily="34" charset="0"/>
              </a:defRPr>
            </a:lvl1pPr>
          </a:lstStyle>
          <a:p>
            <a:pPr lvl="0"/>
            <a:r>
              <a:rPr lang="en-US" noProof="0"/>
              <a:t>Click icon to add chart</a:t>
            </a:r>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2844"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7" name="Text Placeholder 41"/>
          <p:cNvSpPr>
            <a:spLocks noGrp="1"/>
          </p:cNvSpPr>
          <p:nvPr>
            <p:ph type="body" sz="quarter" idx="13"/>
          </p:nvPr>
        </p:nvSpPr>
        <p:spPr bwMode="gray">
          <a:xfrm>
            <a:off x="641350"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441203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직사각형 1">
            <a:extLst>
              <a:ext uri="{FF2B5EF4-FFF2-40B4-BE49-F238E27FC236}">
                <a16:creationId xmlns:a16="http://schemas.microsoft.com/office/drawing/2014/main" id="{1E6CA9AA-F20E-4537-922E-F9161D72EF9D}"/>
              </a:ext>
            </a:extLst>
          </p:cNvPr>
          <p:cNvSpPr/>
          <p:nvPr userDrawn="1"/>
        </p:nvSpPr>
        <p:spPr>
          <a:xfrm>
            <a:off x="0" y="2717611"/>
            <a:ext cx="8398933" cy="1422779"/>
          </a:xfrm>
          <a:custGeom>
            <a:avLst/>
            <a:gdLst>
              <a:gd name="connsiteX0" fmla="*/ 0 w 5667375"/>
              <a:gd name="connsiteY0" fmla="*/ 0 h 2771775"/>
              <a:gd name="connsiteX1" fmla="*/ 5667375 w 5667375"/>
              <a:gd name="connsiteY1" fmla="*/ 0 h 2771775"/>
              <a:gd name="connsiteX2" fmla="*/ 5667375 w 5667375"/>
              <a:gd name="connsiteY2" fmla="*/ 2771775 h 2771775"/>
              <a:gd name="connsiteX3" fmla="*/ 0 w 5667375"/>
              <a:gd name="connsiteY3" fmla="*/ 2771775 h 2771775"/>
              <a:gd name="connsiteX4" fmla="*/ 0 w 5667375"/>
              <a:gd name="connsiteY4" fmla="*/ 0 h 2771775"/>
              <a:gd name="connsiteX0" fmla="*/ 0 w 6819900"/>
              <a:gd name="connsiteY0" fmla="*/ 9525 h 2781300"/>
              <a:gd name="connsiteX1" fmla="*/ 6819900 w 6819900"/>
              <a:gd name="connsiteY1" fmla="*/ 0 h 2781300"/>
              <a:gd name="connsiteX2" fmla="*/ 5667375 w 6819900"/>
              <a:gd name="connsiteY2" fmla="*/ 2781300 h 2781300"/>
              <a:gd name="connsiteX3" fmla="*/ 0 w 6819900"/>
              <a:gd name="connsiteY3" fmla="*/ 2781300 h 2781300"/>
              <a:gd name="connsiteX4" fmla="*/ 0 w 6819900"/>
              <a:gd name="connsiteY4" fmla="*/ 9525 h 2781300"/>
              <a:gd name="connsiteX0" fmla="*/ 0 w 6858000"/>
              <a:gd name="connsiteY0" fmla="*/ 19050 h 2790825"/>
              <a:gd name="connsiteX1" fmla="*/ 6858000 w 6858000"/>
              <a:gd name="connsiteY1" fmla="*/ 0 h 2790825"/>
              <a:gd name="connsiteX2" fmla="*/ 5667375 w 6858000"/>
              <a:gd name="connsiteY2" fmla="*/ 2790825 h 2790825"/>
              <a:gd name="connsiteX3" fmla="*/ 0 w 6858000"/>
              <a:gd name="connsiteY3" fmla="*/ 2790825 h 2790825"/>
              <a:gd name="connsiteX4" fmla="*/ 0 w 6858000"/>
              <a:gd name="connsiteY4" fmla="*/ 19050 h 279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2790825">
                <a:moveTo>
                  <a:pt x="0" y="19050"/>
                </a:moveTo>
                <a:lnTo>
                  <a:pt x="6858000" y="0"/>
                </a:lnTo>
                <a:lnTo>
                  <a:pt x="5667375" y="2790825"/>
                </a:lnTo>
                <a:lnTo>
                  <a:pt x="0" y="2790825"/>
                </a:lnTo>
                <a:lnTo>
                  <a:pt x="0" y="19050"/>
                </a:lnTo>
                <a:close/>
              </a:path>
            </a:pathLst>
          </a:custGeom>
          <a:solidFill>
            <a:srgbClr val="B6D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812810" rtl="0" eaLnBrk="1" fontAlgn="auto" latinLnBrk="0" hangingPunct="1">
              <a:lnSpc>
                <a:spcPct val="100000"/>
              </a:lnSpc>
              <a:spcBef>
                <a:spcPts val="0"/>
              </a:spcBef>
              <a:spcAft>
                <a:spcPts val="0"/>
              </a:spcAft>
              <a:buClrTx/>
              <a:buSzTx/>
              <a:buFontTx/>
              <a:buNone/>
              <a:tabLst/>
              <a:defRPr/>
            </a:pPr>
            <a:r>
              <a:rPr kumimoji="0" lang="en-US" altLang="ko-KR" sz="4267" b="1" i="0" u="none" strike="noStrike" kern="1200" cap="none" spc="0" normalizeH="0" baseline="0" noProof="0">
                <a:ln>
                  <a:noFill/>
                </a:ln>
                <a:solidFill>
                  <a:prstClr val="white"/>
                </a:solidFill>
                <a:effectLst/>
                <a:uLnTx/>
                <a:uFillTx/>
                <a:latin typeface="Calibri Light" panose="020F0302020204030204" pitchFamily="34" charset="0"/>
                <a:cs typeface="Calibri Light" panose="020F0302020204030204" pitchFamily="34" charset="0"/>
              </a:rPr>
              <a:t>    </a:t>
            </a:r>
            <a:endParaRPr kumimoji="0" lang="ko-KR" altLang="en-US" sz="4267" b="0" i="0" u="none" strike="noStrike" kern="1200" cap="none" spc="0" normalizeH="0" baseline="0" noProof="0">
              <a:ln>
                <a:noFill/>
              </a:ln>
              <a:solidFill>
                <a:prstClr val="white"/>
              </a:solidFill>
              <a:effectLst/>
              <a:uLnTx/>
              <a:uFillTx/>
              <a:latin typeface="Calibri Light" panose="020F0302020204030204" pitchFamily="34" charset="0"/>
              <a:cs typeface="Calibri Light" panose="020F0302020204030204" pitchFamily="34" charset="0"/>
            </a:endParaRPr>
          </a:p>
        </p:txBody>
      </p:sp>
      <p:sp>
        <p:nvSpPr>
          <p:cNvPr id="11" name="TextBox 20">
            <a:extLst>
              <a:ext uri="{FF2B5EF4-FFF2-40B4-BE49-F238E27FC236}">
                <a16:creationId xmlns:a16="http://schemas.microsoft.com/office/drawing/2014/main" id="{EFD1F61A-21AF-4CC8-B0B2-161F1323702B}"/>
              </a:ext>
            </a:extLst>
          </p:cNvPr>
          <p:cNvSpPr txBox="1">
            <a:spLocks noChangeArrowheads="1"/>
          </p:cNvSpPr>
          <p:nvPr userDrawn="1"/>
        </p:nvSpPr>
        <p:spPr bwMode="gray">
          <a:xfrm>
            <a:off x="1" y="6688723"/>
            <a:ext cx="2707398" cy="150490"/>
          </a:xfrm>
          <a:prstGeom prst="rect">
            <a:avLst/>
          </a:prstGeom>
          <a:solidFill>
            <a:srgbClr val="78697B"/>
          </a:solidFill>
          <a:ln w="9525">
            <a:noFill/>
            <a:miter lim="800000"/>
            <a:headEnd/>
            <a:tailEnd/>
          </a:ln>
        </p:spPr>
        <p:txBody>
          <a:bodyPr wrap="square" lIns="0" tIns="0" rIns="0" bIns="0">
            <a:spAutoFit/>
          </a:bodyPr>
          <a:lstStyle/>
          <a:p>
            <a:pPr algn="ctr" defTabSz="1083451">
              <a:defRPr/>
            </a:pPr>
            <a:r>
              <a:rPr lang="en-US" sz="978">
                <a:solidFill>
                  <a:prstClr val="white"/>
                </a:solidFill>
                <a:latin typeface="Segoe UI" panose="020B0502040204020203" pitchFamily="34" charset="0"/>
                <a:ea typeface="Helvetica Neue Light" charset="0"/>
                <a:cs typeface="Segoe UI" panose="020B0502040204020203" pitchFamily="34" charset="0"/>
              </a:rPr>
              <a:t>Copyright © 2022 TechM. All rights reserved.</a:t>
            </a:r>
          </a:p>
        </p:txBody>
      </p:sp>
    </p:spTree>
    <p:extLst>
      <p:ext uri="{BB962C8B-B14F-4D97-AF65-F5344CB8AC3E}">
        <p14:creationId xmlns:p14="http://schemas.microsoft.com/office/powerpoint/2010/main" val="37126960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3" y="1971679"/>
            <a:ext cx="5437716" cy="4162425"/>
          </a:xfrm>
        </p:spPr>
        <p:txBody>
          <a:bodyPr>
            <a:noAutofit/>
          </a:bodyPr>
          <a:lstStyle>
            <a:lvl1pPr marL="0" indent="0">
              <a:buNone/>
              <a:defRPr>
                <a:latin typeface="Arial" pitchFamily="34" charset="0"/>
                <a:cs typeface="Arial" pitchFamily="34" charset="0"/>
              </a:defRPr>
            </a:lvl1pPr>
          </a:lstStyle>
          <a:p>
            <a:pPr lvl="0"/>
            <a:r>
              <a:rPr lang="en-US" noProof="0"/>
              <a:t>Click icon to add picture</a:t>
            </a:r>
          </a:p>
        </p:txBody>
      </p:sp>
      <p:sp>
        <p:nvSpPr>
          <p:cNvPr id="18" name="Text Placeholder 4"/>
          <p:cNvSpPr>
            <a:spLocks noGrp="1"/>
          </p:cNvSpPr>
          <p:nvPr>
            <p:ph type="body" sz="quarter" idx="19"/>
          </p:nvPr>
        </p:nvSpPr>
        <p:spPr bwMode="gray">
          <a:xfrm>
            <a:off x="6451602" y="1971680"/>
            <a:ext cx="5128683" cy="1384995"/>
          </a:xfrm>
          <a:ln>
            <a:noFill/>
          </a:ln>
        </p:spPr>
        <p:txBody>
          <a:bodyPr/>
          <a:lstStyle>
            <a:lvl1pPr>
              <a:spcBef>
                <a:spcPts val="0"/>
              </a:spcBef>
              <a:spcAft>
                <a:spcPts val="0"/>
              </a:spcAft>
              <a:defRPr lang="en-US" sz="1422"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22" b="0" kern="1200" baseline="0" dirty="0" smtClean="0">
                <a:solidFill>
                  <a:schemeClr val="tx1"/>
                </a:solidFill>
                <a:latin typeface="+mn-lt"/>
                <a:ea typeface="+mn-ea"/>
                <a:cs typeface="Arial" pitchFamily="34" charset="0"/>
              </a:defRPr>
            </a:lvl2pPr>
            <a:lvl3pPr>
              <a:spcBef>
                <a:spcPts val="0"/>
              </a:spcBef>
              <a:spcAft>
                <a:spcPts val="0"/>
              </a:spcAft>
              <a:defRPr lang="en-US" sz="1422"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22"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22" b="0" kern="1200" baseline="0" dirty="0" smtClean="0">
                <a:solidFill>
                  <a:schemeClr val="tx1"/>
                </a:solidFill>
                <a:latin typeface="Arial" pitchFamily="34" charset="0"/>
                <a:ea typeface="+mn-ea"/>
                <a:cs typeface="Arial" pitchFamily="34" charset="0"/>
              </a:defRPr>
            </a:lvl5pPr>
            <a:lvl6pPr marL="903134" indent="-184390">
              <a:spcBef>
                <a:spcPts val="0"/>
              </a:spcBef>
              <a:spcAft>
                <a:spcPts val="0"/>
              </a:spcAft>
              <a:buSzPct val="70000"/>
              <a:defRPr lang="en-US" sz="1422" kern="1200" dirty="0" smtClean="0">
                <a:solidFill>
                  <a:schemeClr val="tx1"/>
                </a:solidFill>
                <a:latin typeface="Arial" pitchFamily="34" charset="0"/>
                <a:ea typeface="+mn-ea"/>
                <a:cs typeface="Arial" pitchFamily="34" charset="0"/>
              </a:defRPr>
            </a:lvl6pPr>
            <a:lvl7pPr marL="1083760" indent="-180627">
              <a:spcBef>
                <a:spcPts val="0"/>
              </a:spcBef>
              <a:spcAft>
                <a:spcPts val="0"/>
              </a:spcAft>
              <a:buSzPct val="70000"/>
              <a:buFont typeface="Arial" pitchFamily="34" charset="0"/>
              <a:buChar char="–"/>
              <a:defRPr sz="1422" baseline="0">
                <a:latin typeface="+mj-lt"/>
              </a:defRPr>
            </a:lvl7pPr>
            <a:lvl8pPr marL="1264387" indent="-180627">
              <a:spcBef>
                <a:spcPts val="0"/>
              </a:spcBef>
              <a:spcAft>
                <a:spcPts val="0"/>
              </a:spcAft>
              <a:buSzPct val="70000"/>
              <a:defRPr sz="1422" baseline="0">
                <a:latin typeface="+mj-lt"/>
              </a:defRPr>
            </a:lvl8pPr>
            <a:lvl9pPr marL="1441251" indent="-176864">
              <a:spcBef>
                <a:spcPts val="0"/>
              </a:spcBef>
              <a:spcAft>
                <a:spcPts val="0"/>
              </a:spcAft>
              <a:buSzPct val="70000"/>
              <a:buFont typeface="Arial" pitchFamily="34" charset="0"/>
              <a:buChar char="–"/>
              <a:defRPr sz="1422">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2528"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7" name="Text Placeholder 41"/>
          <p:cNvSpPr>
            <a:spLocks noGrp="1"/>
          </p:cNvSpPr>
          <p:nvPr>
            <p:ph type="body" sz="quarter" idx="13"/>
          </p:nvPr>
        </p:nvSpPr>
        <p:spPr bwMode="gray">
          <a:xfrm>
            <a:off x="641351" y="1270457"/>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3633119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ext slide with subtitle, blue bullets">
    <p:spTree>
      <p:nvGrpSpPr>
        <p:cNvPr id="1" name=""/>
        <p:cNvGrpSpPr/>
        <p:nvPr/>
      </p:nvGrpSpPr>
      <p:grpSpPr>
        <a:xfrm>
          <a:off x="0" y="0"/>
          <a:ext cx="0" cy="0"/>
          <a:chOff x="0" y="0"/>
          <a:chExt cx="0" cy="0"/>
        </a:xfrm>
      </p:grpSpPr>
      <p:sp>
        <p:nvSpPr>
          <p:cNvPr id="10" name="Slide Number Placeholder 6">
            <a:extLst>
              <a:ext uri="{FF2B5EF4-FFF2-40B4-BE49-F238E27FC236}">
                <a16:creationId xmlns:a16="http://schemas.microsoft.com/office/drawing/2014/main" id="{D58FA690-6C0D-449B-BFA2-6E0C01B89E85}"/>
              </a:ext>
            </a:extLst>
          </p:cNvPr>
          <p:cNvSpPr>
            <a:spLocks noGrp="1"/>
          </p:cNvSpPr>
          <p:nvPr>
            <p:ph type="sldNum" sz="quarter" idx="15"/>
          </p:nvPr>
        </p:nvSpPr>
        <p:spPr>
          <a:xfrm>
            <a:off x="11121383" y="6538498"/>
            <a:ext cx="779930" cy="144000"/>
          </a:xfrm>
          <a:prstGeom prst="rect">
            <a:avLst/>
          </a:prstGeom>
        </p:spPr>
        <p:txBody>
          <a:bodyPr/>
          <a:lstStyle/>
          <a:p>
            <a:fld id="{1F8C2D77-415C-054F-A844-9B7D8CE4A7FF}" type="slidenum">
              <a:rPr lang="en-GB" smtClean="0"/>
              <a:pPr/>
              <a:t>‹#›</a:t>
            </a:fld>
            <a:endParaRPr lang="en-GB"/>
          </a:p>
        </p:txBody>
      </p:sp>
      <p:sp>
        <p:nvSpPr>
          <p:cNvPr id="11" name="Text Placeholder 3">
            <a:extLst>
              <a:ext uri="{FF2B5EF4-FFF2-40B4-BE49-F238E27FC236}">
                <a16:creationId xmlns:a16="http://schemas.microsoft.com/office/drawing/2014/main" id="{6FC3A93E-D90B-4769-99D9-F09D663BA7AB}"/>
              </a:ext>
            </a:extLst>
          </p:cNvPr>
          <p:cNvSpPr>
            <a:spLocks noGrp="1"/>
          </p:cNvSpPr>
          <p:nvPr>
            <p:ph type="body" sz="quarter" idx="16"/>
          </p:nvPr>
        </p:nvSpPr>
        <p:spPr>
          <a:xfrm>
            <a:off x="283465" y="1371602"/>
            <a:ext cx="11617848" cy="3762375"/>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itle 7">
            <a:extLst>
              <a:ext uri="{FF2B5EF4-FFF2-40B4-BE49-F238E27FC236}">
                <a16:creationId xmlns:a16="http://schemas.microsoft.com/office/drawing/2014/main" id="{2C8DF4B2-E3A0-449D-ABB2-D4FB2BB5F09D}"/>
              </a:ext>
            </a:extLst>
          </p:cNvPr>
          <p:cNvSpPr>
            <a:spLocks noGrp="1"/>
          </p:cNvSpPr>
          <p:nvPr>
            <p:ph type="title" hasCustomPrompt="1"/>
          </p:nvPr>
        </p:nvSpPr>
        <p:spPr>
          <a:xfrm>
            <a:off x="284164" y="173736"/>
            <a:ext cx="11617149" cy="411480"/>
          </a:xfrm>
          <a:prstGeom prst="rect">
            <a:avLst/>
          </a:prstGeom>
        </p:spPr>
        <p:txBody>
          <a:bodyPr/>
          <a:lstStyle>
            <a:lvl1pPr>
              <a:defRPr sz="2400"/>
            </a:lvl1pPr>
          </a:lstStyle>
          <a:p>
            <a:r>
              <a:rPr lang="en-US"/>
              <a:t>Click to enter slide title</a:t>
            </a:r>
            <a:endParaRPr lang="en-GB"/>
          </a:p>
        </p:txBody>
      </p:sp>
      <p:sp>
        <p:nvSpPr>
          <p:cNvPr id="13" name="Text Placeholder 4">
            <a:extLst>
              <a:ext uri="{FF2B5EF4-FFF2-40B4-BE49-F238E27FC236}">
                <a16:creationId xmlns:a16="http://schemas.microsoft.com/office/drawing/2014/main" id="{7391145A-35CA-4186-83BA-924761558130}"/>
              </a:ext>
            </a:extLst>
          </p:cNvPr>
          <p:cNvSpPr>
            <a:spLocks noGrp="1"/>
          </p:cNvSpPr>
          <p:nvPr>
            <p:ph type="body" sz="quarter" idx="17" hasCustomPrompt="1"/>
          </p:nvPr>
        </p:nvSpPr>
        <p:spPr>
          <a:xfrm>
            <a:off x="284164" y="608360"/>
            <a:ext cx="11617149" cy="515649"/>
          </a:xfrm>
        </p:spPr>
        <p:txBody>
          <a:bodyPr/>
          <a:lstStyle>
            <a:lvl1pPr marL="0" indent="0">
              <a:buNone/>
              <a:defRPr sz="2000" baseline="0">
                <a:solidFill>
                  <a:srgbClr val="1A4AE3"/>
                </a:solidFill>
              </a:defRPr>
            </a:lvl1pPr>
            <a:lvl2pPr marL="457200" indent="0">
              <a:buNone/>
              <a:defRPr/>
            </a:lvl2pPr>
          </a:lstStyle>
          <a:p>
            <a:r>
              <a:rPr lang="en-US" sz="1800"/>
              <a:t>Click to enter slide key messages</a:t>
            </a:r>
            <a:endParaRPr lang="en-GB" sz="1800"/>
          </a:p>
        </p:txBody>
      </p:sp>
    </p:spTree>
    <p:extLst>
      <p:ext uri="{BB962C8B-B14F-4D97-AF65-F5344CB8AC3E}">
        <p14:creationId xmlns:p14="http://schemas.microsoft.com/office/powerpoint/2010/main" val="13810249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3" name="Text Placeholder 4"/>
          <p:cNvSpPr>
            <a:spLocks noGrp="1"/>
          </p:cNvSpPr>
          <p:nvPr>
            <p:ph type="body" sz="quarter" idx="10"/>
          </p:nvPr>
        </p:nvSpPr>
        <p:spPr bwMode="gray">
          <a:xfrm>
            <a:off x="641349" y="1971676"/>
            <a:ext cx="10966451"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Edit Master text styles</a:t>
            </a:r>
          </a:p>
        </p:txBody>
      </p:sp>
    </p:spTree>
    <p:extLst>
      <p:ext uri="{BB962C8B-B14F-4D97-AF65-F5344CB8AC3E}">
        <p14:creationId xmlns:p14="http://schemas.microsoft.com/office/powerpoint/2010/main" val="41456659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p:nvPr userDrawn="1"/>
        </p:nvSpPr>
        <p:spPr>
          <a:xfrm>
            <a:off x="0" y="6675438"/>
            <a:ext cx="9753600" cy="1825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TextBox 20"/>
          <p:cNvSpPr txBox="1">
            <a:spLocks noChangeArrowheads="1"/>
          </p:cNvSpPr>
          <p:nvPr userDrawn="1"/>
        </p:nvSpPr>
        <p:spPr bwMode="auto">
          <a:xfrm>
            <a:off x="406401" y="6516689"/>
            <a:ext cx="1883833" cy="123825"/>
          </a:xfrm>
          <a:prstGeom prst="rect">
            <a:avLst/>
          </a:prstGeom>
          <a:noFill/>
          <a:ln w="9525">
            <a:noFill/>
            <a:miter lim="800000"/>
            <a:headEnd/>
            <a:tailEnd/>
          </a:ln>
        </p:spPr>
        <p:txBody>
          <a:bodyPr lIns="0" tIns="0" rIns="0" bIns="0">
            <a:spAutoFit/>
          </a:bodyPr>
          <a:lstStyle/>
          <a:p>
            <a:pPr fontAlgn="auto">
              <a:spcBef>
                <a:spcPts val="0"/>
              </a:spcBef>
              <a:spcAft>
                <a:spcPts val="0"/>
              </a:spcAft>
              <a:defRPr/>
            </a:pPr>
            <a:r>
              <a:rPr lang="en-US" sz="800" dirty="0">
                <a:solidFill>
                  <a:schemeClr val="accent3"/>
                </a:solidFill>
                <a:latin typeface="+mn-lt"/>
                <a:cs typeface="+mn-cs"/>
              </a:rPr>
              <a:t>© Mahindra Satyam 2012</a:t>
            </a:r>
          </a:p>
        </p:txBody>
      </p:sp>
      <p:pic>
        <p:nvPicPr>
          <p:cNvPr id="6" name="Picture 13" descr="small.png"/>
          <p:cNvPicPr>
            <a:picLocks noChangeAspect="1"/>
          </p:cNvPicPr>
          <p:nvPr userDrawn="1"/>
        </p:nvPicPr>
        <p:blipFill>
          <a:blip r:embed="rId2"/>
          <a:srcRect/>
          <a:stretch>
            <a:fillRect/>
          </a:stretch>
        </p:blipFill>
        <p:spPr bwMode="auto">
          <a:xfrm>
            <a:off x="7332133" y="404813"/>
            <a:ext cx="4064000" cy="246062"/>
          </a:xfrm>
          <a:prstGeom prst="rect">
            <a:avLst/>
          </a:prstGeom>
          <a:noFill/>
          <a:ln w="9525">
            <a:noFill/>
            <a:miter lim="800000"/>
            <a:headEnd/>
            <a:tailEnd/>
          </a:ln>
        </p:spPr>
      </p:pic>
      <p:sp>
        <p:nvSpPr>
          <p:cNvPr id="3" name="Subtitle 2"/>
          <p:cNvSpPr>
            <a:spLocks noGrp="1"/>
          </p:cNvSpPr>
          <p:nvPr>
            <p:ph type="subTitle" idx="1"/>
          </p:nvPr>
        </p:nvSpPr>
        <p:spPr>
          <a:xfrm>
            <a:off x="1822452" y="4580752"/>
            <a:ext cx="7122581" cy="276999"/>
          </a:xfrm>
        </p:spPr>
        <p:txBody>
          <a:bodyPr anchor="b">
            <a:noAutofit/>
          </a:bodyPr>
          <a:lstStyle>
            <a:lvl1pPr marL="0" indent="0" algn="l">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itle 8"/>
          <p:cNvSpPr>
            <a:spLocks noGrp="1"/>
          </p:cNvSpPr>
          <p:nvPr>
            <p:ph type="title"/>
          </p:nvPr>
        </p:nvSpPr>
        <p:spPr>
          <a:xfrm>
            <a:off x="1822452" y="2214563"/>
            <a:ext cx="7122581" cy="615553"/>
          </a:xfrm>
        </p:spPr>
        <p:txBody>
          <a:bodyPr/>
          <a:lstStyle>
            <a:lvl1pPr algn="l">
              <a:defRPr sz="400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8906110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4" name="Picture 3" descr="ridge4.png"/>
          <p:cNvPicPr>
            <a:picLocks noChangeAspect="1"/>
          </p:cNvPicPr>
          <p:nvPr userDrawn="1"/>
        </p:nvPicPr>
        <p:blipFill>
          <a:blip r:embed="rId2" cstate="email"/>
          <a:stretch>
            <a:fillRect/>
          </a:stretch>
        </p:blipFill>
        <p:spPr bwMode="ltGray">
          <a:xfrm>
            <a:off x="1069" y="6"/>
            <a:ext cx="3859731" cy="1052654"/>
          </a:xfrm>
          <a:prstGeom prst="rect">
            <a:avLst/>
          </a:prstGeom>
        </p:spPr>
      </p:pic>
    </p:spTree>
    <p:extLst>
      <p:ext uri="{BB962C8B-B14F-4D97-AF65-F5344CB8AC3E}">
        <p14:creationId xmlns:p14="http://schemas.microsoft.com/office/powerpoint/2010/main" val="21487592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Text Placeholder 4"/>
          <p:cNvSpPr>
            <a:spLocks noGrp="1"/>
          </p:cNvSpPr>
          <p:nvPr>
            <p:ph type="body" sz="quarter" idx="10"/>
          </p:nvPr>
        </p:nvSpPr>
        <p:spPr>
          <a:xfrm>
            <a:off x="403909" y="960438"/>
            <a:ext cx="5560793" cy="5303838"/>
          </a:xfrm>
          <a:ln>
            <a:solidFill>
              <a:schemeClr val="bg2"/>
            </a:solidFill>
          </a:ln>
        </p:spPr>
        <p:txBody>
          <a:bodyPr lIns="91440" tIns="548640" rIns="91440" bIns="91440">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4"/>
          <p:cNvSpPr>
            <a:spLocks noGrp="1"/>
          </p:cNvSpPr>
          <p:nvPr>
            <p:ph type="body" sz="quarter" idx="11"/>
          </p:nvPr>
        </p:nvSpPr>
        <p:spPr>
          <a:xfrm>
            <a:off x="6197601" y="960438"/>
            <a:ext cx="5560793" cy="5303838"/>
          </a:xfrm>
          <a:ln>
            <a:solidFill>
              <a:schemeClr val="bg2"/>
            </a:solidFill>
          </a:ln>
        </p:spPr>
        <p:txBody>
          <a:bodyPr lIns="91440" tIns="548640" rIns="91440" bIns="91440">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2"/>
          </p:nvPr>
        </p:nvSpPr>
        <p:spPr>
          <a:xfrm>
            <a:off x="403909" y="960438"/>
            <a:ext cx="5560793" cy="461665"/>
          </a:xfrm>
          <a:solidFill>
            <a:schemeClr val="bg2"/>
          </a:solidFill>
          <a:ln>
            <a:noFill/>
          </a:ln>
        </p:spPr>
        <p:txBody>
          <a:bodyPr lIns="91440" tIns="91440" rIns="91440" bIns="91440"/>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Click to edit Master text styles</a:t>
            </a:r>
          </a:p>
        </p:txBody>
      </p:sp>
      <p:sp>
        <p:nvSpPr>
          <p:cNvPr id="6" name="Text Placeholder 4"/>
          <p:cNvSpPr>
            <a:spLocks noGrp="1"/>
          </p:cNvSpPr>
          <p:nvPr>
            <p:ph type="body" sz="quarter" idx="13"/>
          </p:nvPr>
        </p:nvSpPr>
        <p:spPr>
          <a:xfrm>
            <a:off x="6197601" y="960438"/>
            <a:ext cx="5560793" cy="461665"/>
          </a:xfrm>
          <a:solidFill>
            <a:schemeClr val="bg2"/>
          </a:solidFill>
          <a:ln>
            <a:noFill/>
          </a:ln>
        </p:spPr>
        <p:txBody>
          <a:bodyPr lIns="91440" tIns="91440" rIns="91440" bIns="91440"/>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Click to edit Master text styles</a:t>
            </a:r>
          </a:p>
        </p:txBody>
      </p:sp>
    </p:spTree>
    <p:extLst>
      <p:ext uri="{BB962C8B-B14F-4D97-AF65-F5344CB8AC3E}">
        <p14:creationId xmlns:p14="http://schemas.microsoft.com/office/powerpoint/2010/main" val="11718831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9" name="Title 1"/>
          <p:cNvSpPr>
            <a:spLocks noGrp="1"/>
          </p:cNvSpPr>
          <p:nvPr>
            <p:ph type="title"/>
          </p:nvPr>
        </p:nvSpPr>
        <p:spPr>
          <a:xfrm>
            <a:off x="406399" y="469484"/>
            <a:ext cx="11385551" cy="338554"/>
          </a:xfrm>
        </p:spPr>
        <p:txBody>
          <a:bodyPr/>
          <a:lstStyle>
            <a:lvl1pPr algn="l">
              <a:defRPr/>
            </a:lvl1pPr>
          </a:lstStyle>
          <a:p>
            <a:r>
              <a:rPr lang="en-US" dirty="0"/>
              <a:t>Click to edit Master title style</a:t>
            </a:r>
          </a:p>
        </p:txBody>
      </p:sp>
      <p:sp>
        <p:nvSpPr>
          <p:cNvPr id="11" name="Text Placeholder 4"/>
          <p:cNvSpPr>
            <a:spLocks noGrp="1"/>
          </p:cNvSpPr>
          <p:nvPr>
            <p:ph type="body" sz="quarter" idx="10"/>
          </p:nvPr>
        </p:nvSpPr>
        <p:spPr>
          <a:xfrm>
            <a:off x="403909" y="961416"/>
            <a:ext cx="5560793" cy="2561419"/>
          </a:xfrm>
          <a:ln>
            <a:solidFill>
              <a:schemeClr val="bg2"/>
            </a:solidFill>
          </a:ln>
        </p:spPr>
        <p:txBody>
          <a:bodyPr lIns="91440" tIns="548640" rIns="91440" bIns="91440">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1"/>
          </p:nvPr>
        </p:nvSpPr>
        <p:spPr>
          <a:xfrm>
            <a:off x="6197601" y="961416"/>
            <a:ext cx="5560793" cy="2561419"/>
          </a:xfrm>
          <a:ln>
            <a:solidFill>
              <a:schemeClr val="bg2"/>
            </a:solidFill>
          </a:ln>
        </p:spPr>
        <p:txBody>
          <a:bodyPr lIns="91440" tIns="548640" rIns="91440" bIns="91440">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p:cNvSpPr>
            <a:spLocks noGrp="1"/>
          </p:cNvSpPr>
          <p:nvPr>
            <p:ph type="body" sz="quarter" idx="12"/>
          </p:nvPr>
        </p:nvSpPr>
        <p:spPr>
          <a:xfrm>
            <a:off x="403909" y="961416"/>
            <a:ext cx="5560793" cy="461665"/>
          </a:xfrm>
          <a:solidFill>
            <a:schemeClr val="bg2"/>
          </a:solidFill>
          <a:ln>
            <a:noFill/>
          </a:ln>
        </p:spPr>
        <p:txBody>
          <a:bodyPr lIns="91440" tIns="91440" rIns="91440" bIns="91440"/>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Click to edit Master text styles</a:t>
            </a:r>
          </a:p>
        </p:txBody>
      </p:sp>
      <p:sp>
        <p:nvSpPr>
          <p:cNvPr id="14" name="Text Placeholder 4"/>
          <p:cNvSpPr>
            <a:spLocks noGrp="1"/>
          </p:cNvSpPr>
          <p:nvPr>
            <p:ph type="body" sz="quarter" idx="13"/>
          </p:nvPr>
        </p:nvSpPr>
        <p:spPr>
          <a:xfrm>
            <a:off x="6197601" y="961416"/>
            <a:ext cx="5560793" cy="461665"/>
          </a:xfrm>
          <a:solidFill>
            <a:schemeClr val="bg2"/>
          </a:solidFill>
          <a:ln>
            <a:noFill/>
          </a:ln>
        </p:spPr>
        <p:txBody>
          <a:bodyPr lIns="91440" tIns="91440" rIns="91440" bIns="91440"/>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Click to edit Master text styles</a:t>
            </a:r>
          </a:p>
        </p:txBody>
      </p:sp>
      <p:sp>
        <p:nvSpPr>
          <p:cNvPr id="15" name="Text Placeholder 4"/>
          <p:cNvSpPr>
            <a:spLocks noGrp="1"/>
          </p:cNvSpPr>
          <p:nvPr>
            <p:ph type="body" sz="quarter" idx="14"/>
          </p:nvPr>
        </p:nvSpPr>
        <p:spPr>
          <a:xfrm>
            <a:off x="403909" y="3702857"/>
            <a:ext cx="5560793" cy="2561419"/>
          </a:xfrm>
          <a:ln>
            <a:solidFill>
              <a:schemeClr val="bg2"/>
            </a:solidFill>
          </a:ln>
        </p:spPr>
        <p:txBody>
          <a:bodyPr lIns="91440" tIns="548640" rIns="91440" bIns="91440">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4"/>
          <p:cNvSpPr>
            <a:spLocks noGrp="1"/>
          </p:cNvSpPr>
          <p:nvPr>
            <p:ph type="body" sz="quarter" idx="15"/>
          </p:nvPr>
        </p:nvSpPr>
        <p:spPr>
          <a:xfrm>
            <a:off x="6197601" y="3702857"/>
            <a:ext cx="5560793" cy="2561419"/>
          </a:xfrm>
          <a:ln>
            <a:solidFill>
              <a:schemeClr val="bg2"/>
            </a:solidFill>
          </a:ln>
        </p:spPr>
        <p:txBody>
          <a:bodyPr lIns="91440" tIns="548640" rIns="91440" bIns="91440">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p:cNvSpPr>
            <a:spLocks noGrp="1"/>
          </p:cNvSpPr>
          <p:nvPr>
            <p:ph type="body" sz="quarter" idx="16"/>
          </p:nvPr>
        </p:nvSpPr>
        <p:spPr>
          <a:xfrm>
            <a:off x="403909" y="3702856"/>
            <a:ext cx="5560793" cy="471520"/>
          </a:xfrm>
          <a:solidFill>
            <a:schemeClr val="bg2"/>
          </a:solidFill>
          <a:ln>
            <a:noFill/>
          </a:ln>
        </p:spPr>
        <p:txBody>
          <a:bodyPr lIns="91440" tIns="91440" rIns="91440" bIns="91440"/>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Click to edit Master text styles</a:t>
            </a:r>
          </a:p>
        </p:txBody>
      </p:sp>
      <p:sp>
        <p:nvSpPr>
          <p:cNvPr id="18" name="Text Placeholder 4"/>
          <p:cNvSpPr>
            <a:spLocks noGrp="1"/>
          </p:cNvSpPr>
          <p:nvPr>
            <p:ph type="body" sz="quarter" idx="17"/>
          </p:nvPr>
        </p:nvSpPr>
        <p:spPr>
          <a:xfrm>
            <a:off x="6197601" y="3702856"/>
            <a:ext cx="5560793" cy="471520"/>
          </a:xfrm>
          <a:solidFill>
            <a:schemeClr val="bg2"/>
          </a:solidFill>
          <a:ln>
            <a:noFill/>
          </a:ln>
        </p:spPr>
        <p:txBody>
          <a:bodyPr lIns="91440" tIns="91440" rIns="91440" bIns="91440"/>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Click to edit Master text styles</a:t>
            </a:r>
          </a:p>
        </p:txBody>
      </p:sp>
    </p:spTree>
    <p:extLst>
      <p:ext uri="{BB962C8B-B14F-4D97-AF65-F5344CB8AC3E}">
        <p14:creationId xmlns:p14="http://schemas.microsoft.com/office/powerpoint/2010/main" val="1499882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9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114868" y="269593"/>
            <a:ext cx="10515600" cy="453739"/>
          </a:xfrm>
          <a:prstGeom prst="rect">
            <a:avLst/>
          </a:prstGeom>
        </p:spPr>
        <p:txBody>
          <a:bodyPr/>
          <a:lstStyle>
            <a:lvl1pPr>
              <a:defRPr sz="2400">
                <a:solidFill>
                  <a:schemeClr val="accent4">
                    <a:lumMod val="50000"/>
                  </a:schemeClr>
                </a:solidFill>
                <a:latin typeface="Lato" panose="020F0502020204030203"/>
              </a:defRPr>
            </a:lvl1pPr>
          </a:lstStyle>
          <a:p>
            <a:r>
              <a:rPr lang="en-US"/>
              <a:t>Click to edit Master title style</a:t>
            </a:r>
          </a:p>
        </p:txBody>
      </p:sp>
    </p:spTree>
    <p:extLst>
      <p:ext uri="{BB962C8B-B14F-4D97-AF65-F5344CB8AC3E}">
        <p14:creationId xmlns:p14="http://schemas.microsoft.com/office/powerpoint/2010/main" val="453520518"/>
      </p:ext>
    </p:extLst>
  </p:cSld>
  <p:clrMapOvr>
    <a:masterClrMapping/>
  </p:clrMapOvr>
  <p:extLst>
    <p:ext uri="{DCECCB84-F9BA-43D5-87BE-67443E8EF086}">
      <p15:sldGuideLst xmlns:p15="http://schemas.microsoft.com/office/powerpoint/2012/main">
        <p15:guide id="2" pos="7440">
          <p15:clr>
            <a:srgbClr val="FBAE40"/>
          </p15:clr>
        </p15:guide>
        <p15:guide id="3" orient="horz" pos="504">
          <p15:clr>
            <a:srgbClr val="FBAE40"/>
          </p15:clr>
        </p15:guide>
        <p15:guide id="4" orient="horz" pos="648">
          <p15:clr>
            <a:srgbClr val="FBAE40"/>
          </p15:clr>
        </p15:guide>
        <p15:guide id="5" orient="horz" pos="4176">
          <p15:clr>
            <a:srgbClr val="FBAE40"/>
          </p15:clr>
        </p15:guide>
        <p15:guide id="6" orient="horz" pos="4056">
          <p15:clr>
            <a:srgbClr val="FBAE40"/>
          </p15:clr>
        </p15:guide>
        <p15:guide id="7" pos="384">
          <p15:clr>
            <a:srgbClr val="FBAE40"/>
          </p15:clr>
        </p15:guide>
        <p15:guide id="8" pos="2688">
          <p15:clr>
            <a:srgbClr val="FBAE40"/>
          </p15:clr>
        </p15:guide>
        <p15:guide id="9" pos="5064">
          <p15:clr>
            <a:srgbClr val="FBAE40"/>
          </p15:clr>
        </p15:guide>
        <p15:guide id="10" pos="5208">
          <p15:clr>
            <a:srgbClr val="FBAE40"/>
          </p15:clr>
        </p15:guide>
        <p15:guide id="11" orient="horz" pos="1800">
          <p15:clr>
            <a:srgbClr val="FBAE40"/>
          </p15:clr>
        </p15:guide>
        <p15:guide id="12" orient="horz" pos="1656">
          <p15:clr>
            <a:srgbClr val="FBAE40"/>
          </p15:clr>
        </p15:guide>
        <p15:guide id="13" orient="horz" pos="2880">
          <p15:clr>
            <a:srgbClr val="FBAE40"/>
          </p15:clr>
        </p15:guide>
        <p15:guide id="14" orient="horz" pos="3048">
          <p15:clr>
            <a:srgbClr val="FBAE40"/>
          </p15:clr>
        </p15:guide>
        <p15:guide id="16" pos="2832">
          <p15:clr>
            <a:srgbClr val="FBAE40"/>
          </p15:clr>
        </p15:guide>
        <p15:guide id="17" pos="264">
          <p15:clr>
            <a:srgbClr val="FBAE40"/>
          </p15:clr>
        </p15:guide>
        <p15:guide id="18" pos="7296">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TextBox 2"/>
          <p:cNvSpPr txBox="1">
            <a:spLocks noChangeArrowheads="1"/>
          </p:cNvSpPr>
          <p:nvPr userDrawn="1"/>
        </p:nvSpPr>
        <p:spPr bwMode="gray">
          <a:xfrm>
            <a:off x="1822451" y="3517126"/>
            <a:ext cx="2372444" cy="276999"/>
          </a:xfrm>
          <a:prstGeom prst="rect">
            <a:avLst/>
          </a:prstGeom>
          <a:noFill/>
          <a:ln w="9525">
            <a:noFill/>
            <a:miter lim="800000"/>
            <a:headEnd/>
            <a:tailEnd/>
          </a:ln>
        </p:spPr>
        <p:txBody>
          <a:bodyPr wrap="none" lIns="0" tIns="0" rIns="0" bIns="0" anchor="b">
            <a:spAutoFit/>
          </a:bodyPr>
          <a:lstStyle/>
          <a:p>
            <a:pPr fontAlgn="auto">
              <a:spcBef>
                <a:spcPts val="0"/>
              </a:spcBef>
              <a:spcAft>
                <a:spcPts val="0"/>
              </a:spcAft>
              <a:defRPr/>
            </a:pPr>
            <a:r>
              <a:rPr lang="en-US" b="1" dirty="0">
                <a:solidFill>
                  <a:schemeClr val="bg2"/>
                </a:solidFill>
                <a:latin typeface="Arial" pitchFamily="34" charset="0"/>
                <a:cs typeface="Arial" pitchFamily="34" charset="0"/>
              </a:rPr>
              <a:t>mahindrasatyam.com</a:t>
            </a:r>
          </a:p>
        </p:txBody>
      </p:sp>
      <p:sp>
        <p:nvSpPr>
          <p:cNvPr id="4" name="TextBox 3"/>
          <p:cNvSpPr txBox="1">
            <a:spLocks noChangeArrowheads="1"/>
          </p:cNvSpPr>
          <p:nvPr userDrawn="1"/>
        </p:nvSpPr>
        <p:spPr bwMode="gray">
          <a:xfrm>
            <a:off x="1822451" y="4233864"/>
            <a:ext cx="8972549" cy="1046440"/>
          </a:xfrm>
          <a:prstGeom prst="rect">
            <a:avLst/>
          </a:prstGeom>
          <a:noFill/>
          <a:ln w="9525">
            <a:noFill/>
            <a:miter lim="800000"/>
            <a:headEnd/>
            <a:tailEnd/>
          </a:ln>
        </p:spPr>
        <p:txBody>
          <a:bodyPr lIns="0" tIns="0" rIns="0" bIns="0">
            <a:spAutoFit/>
          </a:bodyPr>
          <a:lstStyle/>
          <a:p>
            <a:pPr algn="just" fontAlgn="auto">
              <a:spcBef>
                <a:spcPts val="600"/>
              </a:spcBef>
              <a:spcAft>
                <a:spcPts val="0"/>
              </a:spcAft>
              <a:defRPr/>
            </a:pPr>
            <a:r>
              <a:rPr lang="en-US" sz="900" b="1" dirty="0">
                <a:solidFill>
                  <a:schemeClr val="bg2"/>
                </a:solidFill>
                <a:latin typeface="+mn-lt"/>
                <a:cs typeface="+mn-cs"/>
              </a:rPr>
              <a:t>Safe Harbor</a:t>
            </a:r>
          </a:p>
          <a:p>
            <a:pPr algn="just" fontAlgn="auto">
              <a:spcBef>
                <a:spcPts val="600"/>
              </a:spcBef>
              <a:spcAft>
                <a:spcPts val="0"/>
              </a:spcAft>
              <a:defRPr/>
            </a:pPr>
            <a:r>
              <a:rPr lang="en-US" sz="900" dirty="0">
                <a:solidFill>
                  <a:schemeClr val="bg2"/>
                </a:solidFill>
                <a:latin typeface="+mn-lt"/>
                <a:cs typeface="+mn-cs"/>
              </a:rPr>
              <a:t>This document contains forward-looking statements within the meaning of section 27A of Securities Act of 1933, as amended, and section 21E of the Securities Exchange Act of 1934, as amended. The forward-looking statements contained herein are subject to certain risks and uncertainties that could cause actual results to differ materially from those reflected in the forward-looking statements. Satyam undertakes no duty to update any forward-looking statements. For a discussion of the risks associated with our business, please see the discussions under the heading “Risk Factors” in our report on Form 6-K concerning the quarter ended September 30, 2008, furnished to the Securities and Exchange Commission on 07 November, 2008, and the other reports filed with the Securities and Exchange Commission from time to time. These filings are available at http://www.sec.gov</a:t>
            </a:r>
            <a:endParaRPr lang="en-US" sz="900" b="1" dirty="0">
              <a:solidFill>
                <a:schemeClr val="bg2"/>
              </a:solidFill>
              <a:latin typeface="+mn-lt"/>
              <a:cs typeface="+mn-cs"/>
            </a:endParaRPr>
          </a:p>
        </p:txBody>
      </p:sp>
      <p:sp>
        <p:nvSpPr>
          <p:cNvPr id="2" name="Title 1"/>
          <p:cNvSpPr>
            <a:spLocks noGrp="1"/>
          </p:cNvSpPr>
          <p:nvPr>
            <p:ph type="title"/>
          </p:nvPr>
        </p:nvSpPr>
        <p:spPr>
          <a:xfrm>
            <a:off x="1822451" y="1367641"/>
            <a:ext cx="8973312" cy="338554"/>
          </a:xfrm>
        </p:spPr>
        <p:txBody>
          <a:bodyPr/>
          <a:lstStyle>
            <a:lvl1pPr algn="l">
              <a:defRPr/>
            </a:lvl1pPr>
          </a:lstStyle>
          <a:p>
            <a:r>
              <a:rPr lang="en-US"/>
              <a:t>Click to edit Master title style</a:t>
            </a:r>
            <a:endParaRPr lang="en-US" dirty="0"/>
          </a:p>
        </p:txBody>
      </p:sp>
    </p:spTree>
    <p:extLst>
      <p:ext uri="{BB962C8B-B14F-4D97-AF65-F5344CB8AC3E}">
        <p14:creationId xmlns:p14="http://schemas.microsoft.com/office/powerpoint/2010/main" val="27845813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6401" y="469900"/>
            <a:ext cx="11385551" cy="338138"/>
          </a:xfrm>
        </p:spPr>
        <p:txBody>
          <a:bodyPr/>
          <a:lstStyle/>
          <a:p>
            <a:r>
              <a:rPr lang="en-US"/>
              <a:t>Click to edit Master title style</a:t>
            </a:r>
          </a:p>
        </p:txBody>
      </p:sp>
    </p:spTree>
    <p:extLst>
      <p:ext uri="{BB962C8B-B14F-4D97-AF65-F5344CB8AC3E}">
        <p14:creationId xmlns:p14="http://schemas.microsoft.com/office/powerpoint/2010/main" val="36831747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1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1" y="1527296"/>
            <a:ext cx="8973312"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dirty="0"/>
              <a:t>Click to edit master title style</a:t>
            </a:r>
          </a:p>
        </p:txBody>
      </p:sp>
      <p:sp>
        <p:nvSpPr>
          <p:cNvPr id="4" name="Text Placeholder 41"/>
          <p:cNvSpPr>
            <a:spLocks noGrp="1"/>
          </p:cNvSpPr>
          <p:nvPr>
            <p:ph type="body" sz="quarter" idx="14"/>
          </p:nvPr>
        </p:nvSpPr>
        <p:spPr bwMode="gray">
          <a:xfrm>
            <a:off x="1822451" y="2140170"/>
            <a:ext cx="8979503"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518149584"/>
      </p:ext>
    </p:extLst>
  </p:cSld>
  <p:clrMapOvr>
    <a:masterClrMapping/>
  </p:clrMapOvr>
  <p:transition>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stretch>
            <a:fillRect/>
          </a:stretch>
        </p:blipFill>
        <p:spPr bwMode="ltGray">
          <a:xfrm>
            <a:off x="1070" y="1"/>
            <a:ext cx="5291765" cy="1443209"/>
          </a:xfrm>
          <a:prstGeom prst="rect">
            <a:avLst/>
          </a:prstGeom>
        </p:spPr>
      </p:pic>
      <p:sp>
        <p:nvSpPr>
          <p:cNvPr id="10" name="Slide Number Placeholder 5"/>
          <p:cNvSpPr txBox="1">
            <a:spLocks/>
          </p:cNvSpPr>
          <p:nvPr userDrawn="1"/>
        </p:nvSpPr>
        <p:spPr bwMode="auto">
          <a:xfrm>
            <a:off x="11815641" y="6614013"/>
            <a:ext cx="157094" cy="153888"/>
          </a:xfrm>
          <a:prstGeom prst="rect">
            <a:avLst/>
          </a:prstGeom>
          <a:noFill/>
          <a:ln w="9525">
            <a:noFill/>
            <a:miter lim="800000"/>
            <a:headEnd/>
            <a:tailEnd/>
          </a:ln>
        </p:spPr>
        <p:txBody>
          <a:bodyPr wrap="none" lIns="0" tIns="0" rIns="0" bIns="0" anchor="ctr">
            <a:spAutoFit/>
          </a:bodyPr>
          <a:lstStyle/>
          <a:p>
            <a:pPr algn="r" fontAlgn="auto">
              <a:spcBef>
                <a:spcPts val="0"/>
              </a:spcBef>
              <a:spcAft>
                <a:spcPts val="0"/>
              </a:spcAft>
              <a:defRPr/>
            </a:pPr>
            <a:fld id="{6856ECDB-1CEE-4F69-ADCA-557460F2116E}" type="slidenum">
              <a:rPr lang="en-US" sz="1000" smtClean="0">
                <a:solidFill>
                  <a:srgbClr val="6D6E71"/>
                </a:solidFill>
                <a:latin typeface="Arial"/>
                <a:cs typeface="Arial" pitchFamily="34" charset="0"/>
              </a:rPr>
              <a:pPr algn="r" fontAlgn="auto">
                <a:spcBef>
                  <a:spcPts val="0"/>
                </a:spcBef>
                <a:spcAft>
                  <a:spcPts val="0"/>
                </a:spcAft>
                <a:defRPr/>
              </a:pPr>
              <a:t>‹#›</a:t>
            </a:fld>
            <a:endParaRPr lang="en-US" sz="1000" dirty="0">
              <a:solidFill>
                <a:srgbClr val="6D6E71"/>
              </a:solidFill>
              <a:latin typeface="Arial"/>
              <a:cs typeface="Arial" pitchFamily="34" charset="0"/>
            </a:endParaRPr>
          </a:p>
        </p:txBody>
      </p:sp>
      <p:pic>
        <p:nvPicPr>
          <p:cNvPr id="7" name="Picture 6" descr="Mahindra Logo.png"/>
          <p:cNvPicPr>
            <a:picLocks noChangeAspect="1"/>
          </p:cNvPicPr>
          <p:nvPr userDrawn="1"/>
        </p:nvPicPr>
        <p:blipFill>
          <a:blip r:embed="rId3" cstate="email"/>
          <a:stretch>
            <a:fillRect/>
          </a:stretch>
        </p:blipFill>
        <p:spPr bwMode="gray">
          <a:xfrm>
            <a:off x="8439867" y="476643"/>
            <a:ext cx="3170051" cy="656554"/>
          </a:xfrm>
          <a:prstGeom prst="rect">
            <a:avLst/>
          </a:prstGeom>
        </p:spPr>
      </p:pic>
    </p:spTree>
    <p:extLst>
      <p:ext uri="{BB962C8B-B14F-4D97-AF65-F5344CB8AC3E}">
        <p14:creationId xmlns:p14="http://schemas.microsoft.com/office/powerpoint/2010/main" val="1695310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84" y="4053702"/>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36284" y="2184400"/>
            <a:ext cx="7349067" cy="615553"/>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a:t>Click to Edit Master Title Style</a:t>
            </a:r>
          </a:p>
        </p:txBody>
      </p:sp>
      <p:pic>
        <p:nvPicPr>
          <p:cNvPr id="12" name="Picture 11" descr="ridge4.png"/>
          <p:cNvPicPr>
            <a:picLocks noChangeAspect="1"/>
          </p:cNvPicPr>
          <p:nvPr userDrawn="1"/>
        </p:nvPicPr>
        <p:blipFill>
          <a:blip r:embed="rId2" cstate="email"/>
          <a:stretch>
            <a:fillRect/>
          </a:stretch>
        </p:blipFill>
        <p:spPr bwMode="ltGray">
          <a:xfrm>
            <a:off x="1070" y="1"/>
            <a:ext cx="5291765" cy="1443209"/>
          </a:xfrm>
          <a:prstGeom prst="rect">
            <a:avLst/>
          </a:prstGeom>
        </p:spPr>
      </p:pic>
    </p:spTree>
    <p:extLst>
      <p:ext uri="{BB962C8B-B14F-4D97-AF65-F5344CB8AC3E}">
        <p14:creationId xmlns:p14="http://schemas.microsoft.com/office/powerpoint/2010/main" val="2891968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49" y="1971676"/>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16485508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49" y="1971676"/>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1"/>
          <p:cNvSpPr>
            <a:spLocks noGrp="1"/>
          </p:cNvSpPr>
          <p:nvPr userDrawn="1">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351161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4" name="Text Placeholder 4"/>
          <p:cNvSpPr>
            <a:spLocks noGrp="1"/>
          </p:cNvSpPr>
          <p:nvPr>
            <p:ph type="body" sz="quarter" idx="10" hasCustomPrompt="1"/>
          </p:nvPr>
        </p:nvSpPr>
        <p:spPr bwMode="gray">
          <a:xfrm>
            <a:off x="641349" y="1971676"/>
            <a:ext cx="10966451"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1291271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6"/>
            <a:ext cx="5437716" cy="4162425"/>
          </a:xfrm>
        </p:spPr>
        <p:txBody>
          <a:bodyPr>
            <a:noAutofit/>
          </a:bodyPr>
          <a:lstStyle>
            <a:lvl1pPr marL="0" indent="0">
              <a:buNone/>
              <a:defRPr>
                <a:latin typeface="Arial" pitchFamily="34" charset="0"/>
                <a:cs typeface="Arial" pitchFamily="34" charset="0"/>
              </a:defRPr>
            </a:lvl1pPr>
          </a:lstStyle>
          <a:p>
            <a:r>
              <a:rPr lang="en-US" dirty="0"/>
              <a:t>Click icon to add picture</a:t>
            </a:r>
          </a:p>
        </p:txBody>
      </p:sp>
      <p:sp>
        <p:nvSpPr>
          <p:cNvPr id="18" name="Text Placeholder 4"/>
          <p:cNvSpPr>
            <a:spLocks noGrp="1"/>
          </p:cNvSpPr>
          <p:nvPr>
            <p:ph type="body" sz="quarter" idx="19" hasCustomPrompt="1"/>
          </p:nvPr>
        </p:nvSpPr>
        <p:spPr bwMode="gray">
          <a:xfrm>
            <a:off x="6451600" y="1971676"/>
            <a:ext cx="5128683"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0548044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17" y="4067176"/>
            <a:ext cx="73660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53219" y="2200275"/>
            <a:ext cx="7366000" cy="615553"/>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cstate="email"/>
          <a:stretch>
            <a:fillRect/>
          </a:stretch>
        </p:blipFill>
        <p:spPr bwMode="ltGray">
          <a:xfrm>
            <a:off x="1070" y="1"/>
            <a:ext cx="5291765" cy="1443209"/>
          </a:xfrm>
          <a:prstGeom prst="rect">
            <a:avLst/>
          </a:prstGeom>
        </p:spPr>
      </p:pic>
      <p:pic>
        <p:nvPicPr>
          <p:cNvPr id="6" name="Picture 5" descr="Mahindra Logo.png"/>
          <p:cNvPicPr>
            <a:picLocks noChangeAspect="1"/>
          </p:cNvPicPr>
          <p:nvPr userDrawn="1"/>
        </p:nvPicPr>
        <p:blipFill>
          <a:blip r:embed="rId3" cstate="email"/>
          <a:stretch>
            <a:fillRect/>
          </a:stretch>
        </p:blipFill>
        <p:spPr bwMode="gray">
          <a:xfrm>
            <a:off x="8439867" y="476643"/>
            <a:ext cx="3170051" cy="656554"/>
          </a:xfrm>
          <a:prstGeom prst="rect">
            <a:avLst/>
          </a:prstGeom>
        </p:spPr>
      </p:pic>
    </p:spTree>
    <p:extLst>
      <p:ext uri="{BB962C8B-B14F-4D97-AF65-F5344CB8AC3E}">
        <p14:creationId xmlns:p14="http://schemas.microsoft.com/office/powerpoint/2010/main" val="3607999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1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114868" y="269593"/>
            <a:ext cx="10515600" cy="453739"/>
          </a:xfrm>
          <a:prstGeom prst="rect">
            <a:avLst/>
          </a:prstGeom>
        </p:spPr>
        <p:txBody>
          <a:bodyPr/>
          <a:lstStyle>
            <a:lvl1pPr>
              <a:defRPr sz="2400">
                <a:solidFill>
                  <a:schemeClr val="accent4">
                    <a:lumMod val="50000"/>
                  </a:schemeClr>
                </a:solidFill>
                <a:latin typeface="Lato" panose="020F0502020204030203"/>
              </a:defRPr>
            </a:lvl1pPr>
          </a:lstStyle>
          <a:p>
            <a:r>
              <a:rPr lang="en-US"/>
              <a:t>Click to edit Master title style</a:t>
            </a:r>
          </a:p>
        </p:txBody>
      </p:sp>
    </p:spTree>
    <p:extLst>
      <p:ext uri="{BB962C8B-B14F-4D97-AF65-F5344CB8AC3E}">
        <p14:creationId xmlns:p14="http://schemas.microsoft.com/office/powerpoint/2010/main" val="3974067976"/>
      </p:ext>
    </p:extLst>
  </p:cSld>
  <p:clrMapOvr>
    <a:masterClrMapping/>
  </p:clrMapOvr>
  <p:extLst>
    <p:ext uri="{DCECCB84-F9BA-43D5-87BE-67443E8EF086}">
      <p15:sldGuideLst xmlns:p15="http://schemas.microsoft.com/office/powerpoint/2012/main">
        <p15:guide id="2" pos="7440">
          <p15:clr>
            <a:srgbClr val="FBAE40"/>
          </p15:clr>
        </p15:guide>
        <p15:guide id="3" orient="horz" pos="504">
          <p15:clr>
            <a:srgbClr val="FBAE40"/>
          </p15:clr>
        </p15:guide>
        <p15:guide id="4" orient="horz" pos="648">
          <p15:clr>
            <a:srgbClr val="FBAE40"/>
          </p15:clr>
        </p15:guide>
        <p15:guide id="5" orient="horz" pos="4176">
          <p15:clr>
            <a:srgbClr val="FBAE40"/>
          </p15:clr>
        </p15:guide>
        <p15:guide id="6" orient="horz" pos="4056">
          <p15:clr>
            <a:srgbClr val="FBAE40"/>
          </p15:clr>
        </p15:guide>
        <p15:guide id="7" pos="384">
          <p15:clr>
            <a:srgbClr val="FBAE40"/>
          </p15:clr>
        </p15:guide>
        <p15:guide id="8" pos="2688">
          <p15:clr>
            <a:srgbClr val="FBAE40"/>
          </p15:clr>
        </p15:guide>
        <p15:guide id="9" pos="5064">
          <p15:clr>
            <a:srgbClr val="FBAE40"/>
          </p15:clr>
        </p15:guide>
        <p15:guide id="10" pos="5208">
          <p15:clr>
            <a:srgbClr val="FBAE40"/>
          </p15:clr>
        </p15:guide>
        <p15:guide id="11" orient="horz" pos="1800">
          <p15:clr>
            <a:srgbClr val="FBAE40"/>
          </p15:clr>
        </p15:guide>
        <p15:guide id="12" orient="horz" pos="1656">
          <p15:clr>
            <a:srgbClr val="FBAE40"/>
          </p15:clr>
        </p15:guide>
        <p15:guide id="13" orient="horz" pos="2880">
          <p15:clr>
            <a:srgbClr val="FBAE40"/>
          </p15:clr>
        </p15:guide>
        <p15:guide id="14" orient="horz" pos="3048">
          <p15:clr>
            <a:srgbClr val="FBAE40"/>
          </p15:clr>
        </p15:guide>
        <p15:guide id="16" pos="2832">
          <p15:clr>
            <a:srgbClr val="FBAE40"/>
          </p15:clr>
        </p15:guide>
        <p15:guide id="17" pos="264">
          <p15:clr>
            <a:srgbClr val="FBAE40"/>
          </p15:clr>
        </p15:guide>
        <p15:guide id="18" pos="7296">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1" y="1971675"/>
            <a:ext cx="5469467" cy="4175125"/>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22" name="Subtitle 2"/>
          <p:cNvSpPr>
            <a:spLocks noGrp="1"/>
          </p:cNvSpPr>
          <p:nvPr>
            <p:ph type="subTitle" idx="1" hasCustomPrompt="1"/>
          </p:nvPr>
        </p:nvSpPr>
        <p:spPr bwMode="gray">
          <a:xfrm>
            <a:off x="6568017" y="4295776"/>
            <a:ext cx="5041899"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23" name="Title 8"/>
          <p:cNvSpPr>
            <a:spLocks noGrp="1"/>
          </p:cNvSpPr>
          <p:nvPr>
            <p:ph type="title" hasCustomPrompt="1"/>
          </p:nvPr>
        </p:nvSpPr>
        <p:spPr bwMode="gray">
          <a:xfrm>
            <a:off x="6568019" y="1971676"/>
            <a:ext cx="5041899"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cstate="email"/>
          <a:stretch>
            <a:fillRect/>
          </a:stretch>
        </p:blipFill>
        <p:spPr bwMode="ltGray">
          <a:xfrm>
            <a:off x="1070" y="1"/>
            <a:ext cx="5291765"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8439867" y="476643"/>
            <a:ext cx="3170051" cy="656554"/>
          </a:xfrm>
          <a:prstGeom prst="rect">
            <a:avLst/>
          </a:prstGeom>
        </p:spPr>
      </p:pic>
    </p:spTree>
    <p:extLst>
      <p:ext uri="{BB962C8B-B14F-4D97-AF65-F5344CB8AC3E}">
        <p14:creationId xmlns:p14="http://schemas.microsoft.com/office/powerpoint/2010/main" val="33672376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51"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
          <p:cNvSpPr>
            <a:spLocks noGrp="1"/>
          </p:cNvSpPr>
          <p:nvPr>
            <p:ph type="body" sz="quarter" idx="11" hasCustomPrompt="1"/>
          </p:nvPr>
        </p:nvSpPr>
        <p:spPr bwMode="gray">
          <a:xfrm>
            <a:off x="6364818"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ext Placeholder 4"/>
          <p:cNvSpPr>
            <a:spLocks noGrp="1"/>
          </p:cNvSpPr>
          <p:nvPr>
            <p:ph type="body" sz="quarter" idx="12" hasCustomPrompt="1"/>
          </p:nvPr>
        </p:nvSpPr>
        <p:spPr bwMode="gray">
          <a:xfrm>
            <a:off x="641351" y="1971676"/>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a:t>Heading 1</a:t>
            </a:r>
          </a:p>
        </p:txBody>
      </p:sp>
      <p:sp>
        <p:nvSpPr>
          <p:cNvPr id="6" name="Text Placeholder 4"/>
          <p:cNvSpPr>
            <a:spLocks noGrp="1"/>
          </p:cNvSpPr>
          <p:nvPr>
            <p:ph type="body" sz="quarter" idx="13" hasCustomPrompt="1"/>
          </p:nvPr>
        </p:nvSpPr>
        <p:spPr bwMode="gray">
          <a:xfrm>
            <a:off x="6364818" y="1971676"/>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a:t>Heading 2</a:t>
            </a:r>
          </a:p>
        </p:txBody>
      </p:sp>
      <p:cxnSp>
        <p:nvCxnSpPr>
          <p:cNvPr id="8" name="Straight Connector 7"/>
          <p:cNvCxnSpPr/>
          <p:nvPr userDrawn="1"/>
        </p:nvCxnSpPr>
        <p:spPr bwMode="gray">
          <a:xfrm>
            <a:off x="641351"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18"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15" name="Text Placeholder 41"/>
          <p:cNvSpPr>
            <a:spLocks noGrp="1"/>
          </p:cNvSpPr>
          <p:nvPr>
            <p:ph type="body" sz="quarter" idx="14"/>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1475836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17" name="Text Placeholder 4"/>
          <p:cNvSpPr>
            <a:spLocks noGrp="1"/>
          </p:cNvSpPr>
          <p:nvPr>
            <p:ph type="body" sz="quarter" idx="10" hasCustomPrompt="1"/>
          </p:nvPr>
        </p:nvSpPr>
        <p:spPr bwMode="gray">
          <a:xfrm>
            <a:off x="641351"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18" name="Text Placeholder 4"/>
          <p:cNvSpPr>
            <a:spLocks noGrp="1"/>
          </p:cNvSpPr>
          <p:nvPr>
            <p:ph type="body" sz="quarter" idx="11" hasCustomPrompt="1"/>
          </p:nvPr>
        </p:nvSpPr>
        <p:spPr bwMode="gray">
          <a:xfrm>
            <a:off x="6364818"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1" name="Text Placeholder 4"/>
          <p:cNvSpPr>
            <a:spLocks noGrp="1"/>
          </p:cNvSpPr>
          <p:nvPr>
            <p:ph type="body" sz="quarter" idx="12" hasCustomPrompt="1"/>
          </p:nvPr>
        </p:nvSpPr>
        <p:spPr bwMode="gray">
          <a:xfrm>
            <a:off x="641351" y="1971676"/>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a:t>Heading 1</a:t>
            </a:r>
          </a:p>
        </p:txBody>
      </p:sp>
      <p:sp>
        <p:nvSpPr>
          <p:cNvPr id="32" name="Text Placeholder 4"/>
          <p:cNvSpPr>
            <a:spLocks noGrp="1"/>
          </p:cNvSpPr>
          <p:nvPr>
            <p:ph type="body" sz="quarter" idx="13" hasCustomPrompt="1"/>
          </p:nvPr>
        </p:nvSpPr>
        <p:spPr bwMode="gray">
          <a:xfrm>
            <a:off x="6364818" y="1971676"/>
            <a:ext cx="5245100" cy="286161"/>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a:t>Heading 2</a:t>
            </a:r>
          </a:p>
        </p:txBody>
      </p:sp>
      <p:cxnSp>
        <p:nvCxnSpPr>
          <p:cNvPr id="33" name="Straight Connector 32"/>
          <p:cNvCxnSpPr/>
          <p:nvPr userDrawn="1"/>
        </p:nvCxnSpPr>
        <p:spPr bwMode="gray">
          <a:xfrm>
            <a:off x="641351"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18"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51" y="470329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6" name="Text Placeholder 4"/>
          <p:cNvSpPr>
            <a:spLocks noGrp="1"/>
          </p:cNvSpPr>
          <p:nvPr>
            <p:ph type="body" sz="quarter" idx="16" hasCustomPrompt="1"/>
          </p:nvPr>
        </p:nvSpPr>
        <p:spPr bwMode="gray">
          <a:xfrm>
            <a:off x="6364818" y="470329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7" name="Text Placeholder 4"/>
          <p:cNvSpPr>
            <a:spLocks noGrp="1"/>
          </p:cNvSpPr>
          <p:nvPr>
            <p:ph type="body" sz="quarter" idx="17" hasCustomPrompt="1"/>
          </p:nvPr>
        </p:nvSpPr>
        <p:spPr bwMode="gray">
          <a:xfrm>
            <a:off x="641351" y="4207996"/>
            <a:ext cx="5245100"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a:t>Heading 3</a:t>
            </a:r>
          </a:p>
        </p:txBody>
      </p:sp>
      <p:sp>
        <p:nvSpPr>
          <p:cNvPr id="38" name="Text Placeholder 4"/>
          <p:cNvSpPr>
            <a:spLocks noGrp="1"/>
          </p:cNvSpPr>
          <p:nvPr>
            <p:ph type="body" sz="quarter" idx="18" hasCustomPrompt="1"/>
          </p:nvPr>
        </p:nvSpPr>
        <p:spPr bwMode="gray">
          <a:xfrm>
            <a:off x="6364818" y="4207996"/>
            <a:ext cx="5245100"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a:t>Heading 4</a:t>
            </a:r>
          </a:p>
        </p:txBody>
      </p:sp>
      <p:cxnSp>
        <p:nvCxnSpPr>
          <p:cNvPr id="39" name="Straight Connector 38"/>
          <p:cNvCxnSpPr/>
          <p:nvPr userDrawn="1"/>
        </p:nvCxnSpPr>
        <p:spPr bwMode="gray">
          <a:xfrm>
            <a:off x="641351"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18"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3470185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199" y="1971676"/>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1</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6" name="Picture Placeholder 22"/>
          <p:cNvSpPr>
            <a:spLocks noGrp="1"/>
          </p:cNvSpPr>
          <p:nvPr>
            <p:ph type="pic" sz="quarter" idx="13"/>
          </p:nvPr>
        </p:nvSpPr>
        <p:spPr bwMode="gray">
          <a:xfrm>
            <a:off x="641352" y="1971676"/>
            <a:ext cx="2305049"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20"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42" name="Text Placeholder 4"/>
          <p:cNvSpPr>
            <a:spLocks noGrp="1"/>
          </p:cNvSpPr>
          <p:nvPr>
            <p:ph type="body" sz="quarter" idx="19" hasCustomPrompt="1"/>
          </p:nvPr>
        </p:nvSpPr>
        <p:spPr bwMode="gray">
          <a:xfrm>
            <a:off x="8892117" y="1971676"/>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2</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3" name="Picture Placeholder 22"/>
          <p:cNvSpPr>
            <a:spLocks noGrp="1"/>
          </p:cNvSpPr>
          <p:nvPr>
            <p:ph type="pic" sz="quarter" idx="20"/>
          </p:nvPr>
        </p:nvSpPr>
        <p:spPr bwMode="gray">
          <a:xfrm>
            <a:off x="6282269" y="1971676"/>
            <a:ext cx="2305049"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45" name="Text Placeholder 4"/>
          <p:cNvSpPr>
            <a:spLocks noGrp="1"/>
          </p:cNvSpPr>
          <p:nvPr>
            <p:ph type="body" sz="quarter" idx="21" hasCustomPrompt="1"/>
          </p:nvPr>
        </p:nvSpPr>
        <p:spPr bwMode="gray">
          <a:xfrm>
            <a:off x="3251199" y="4241802"/>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3</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6" name="Picture Placeholder 22"/>
          <p:cNvSpPr>
            <a:spLocks noGrp="1"/>
          </p:cNvSpPr>
          <p:nvPr>
            <p:ph type="pic" sz="quarter" idx="22"/>
          </p:nvPr>
        </p:nvSpPr>
        <p:spPr bwMode="gray">
          <a:xfrm>
            <a:off x="641352" y="4241802"/>
            <a:ext cx="2305049"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48" name="Text Placeholder 4"/>
          <p:cNvSpPr>
            <a:spLocks noGrp="1"/>
          </p:cNvSpPr>
          <p:nvPr>
            <p:ph type="body" sz="quarter" idx="23" hasCustomPrompt="1"/>
          </p:nvPr>
        </p:nvSpPr>
        <p:spPr bwMode="gray">
          <a:xfrm>
            <a:off x="8892117" y="4241802"/>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4</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9" name="Picture Placeholder 22"/>
          <p:cNvSpPr>
            <a:spLocks noGrp="1"/>
          </p:cNvSpPr>
          <p:nvPr>
            <p:ph type="pic" sz="quarter" idx="24"/>
          </p:nvPr>
        </p:nvSpPr>
        <p:spPr bwMode="gray">
          <a:xfrm>
            <a:off x="6282269" y="4241802"/>
            <a:ext cx="2305049"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51" name="Text Placeholder 41"/>
          <p:cNvSpPr>
            <a:spLocks noGrp="1"/>
          </p:cNvSpPr>
          <p:nvPr>
            <p:ph type="body" sz="quarter" idx="25"/>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127598001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1" y="1971675"/>
            <a:ext cx="10968567" cy="4162426"/>
          </a:xfrm>
        </p:spPr>
        <p:txBody>
          <a:bodyPr>
            <a:noAutofit/>
          </a:bodyPr>
          <a:lstStyle>
            <a:lvl1pPr marL="0" indent="0">
              <a:buNone/>
              <a:defRPr>
                <a:latin typeface="Arial" pitchFamily="34" charset="0"/>
                <a:cs typeface="Arial" pitchFamily="34" charset="0"/>
              </a:defRPr>
            </a:lvl1pPr>
          </a:lstStyle>
          <a:p>
            <a:r>
              <a:rPr lang="en-US" dirty="0"/>
              <a:t>Click icon to add table</a:t>
            </a:r>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8" name="Text Placeholder 41"/>
          <p:cNvSpPr>
            <a:spLocks noGrp="1"/>
          </p:cNvSpPr>
          <p:nvPr>
            <p:ph type="body" sz="quarter" idx="13"/>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10567222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1" y="1971676"/>
            <a:ext cx="10968567" cy="4162425"/>
          </a:xfrm>
        </p:spPr>
        <p:txBody>
          <a:bodyPr>
            <a:noAutofit/>
          </a:bodyPr>
          <a:lstStyle>
            <a:lvl1pPr marL="0" indent="0">
              <a:buNone/>
              <a:defRPr>
                <a:latin typeface="Arial" pitchFamily="34" charset="0"/>
                <a:cs typeface="Arial" pitchFamily="34" charset="0"/>
              </a:defRPr>
            </a:lvl1pPr>
          </a:lstStyle>
          <a:p>
            <a:r>
              <a:rPr lang="en-US" dirty="0"/>
              <a:t>Click icon to add chart</a:t>
            </a:r>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3240816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1" y="1527296"/>
            <a:ext cx="8973312"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dirty="0"/>
              <a:t>Click to edit master title style</a:t>
            </a:r>
          </a:p>
        </p:txBody>
      </p:sp>
      <p:sp>
        <p:nvSpPr>
          <p:cNvPr id="9" name="TextBox 8"/>
          <p:cNvSpPr txBox="1">
            <a:spLocks noChangeArrowheads="1"/>
          </p:cNvSpPr>
          <p:nvPr userDrawn="1"/>
        </p:nvSpPr>
        <p:spPr bwMode="gray">
          <a:xfrm>
            <a:off x="1822453" y="3369513"/>
            <a:ext cx="9006415" cy="1892826"/>
          </a:xfrm>
          <a:prstGeom prst="rect">
            <a:avLst/>
          </a:prstGeom>
          <a:noFill/>
          <a:ln w="9525">
            <a:noFill/>
            <a:miter lim="800000"/>
            <a:headEnd/>
            <a:tailEnd/>
          </a:ln>
        </p:spPr>
        <p:txBody>
          <a:bodyPr wrap="square" lIns="0" tIns="0" rIns="0" bIns="0">
            <a:spAutoFit/>
          </a:bodyPr>
          <a:lstStyle/>
          <a:p>
            <a:pPr algn="just" fontAlgn="auto">
              <a:spcBef>
                <a:spcPts val="600"/>
              </a:spcBef>
              <a:spcAft>
                <a:spcPts val="0"/>
              </a:spcAft>
            </a:pPr>
            <a:r>
              <a:rPr lang="en-US" sz="1000" b="1" dirty="0">
                <a:solidFill>
                  <a:srgbClr val="6D6E71"/>
                </a:solidFill>
                <a:latin typeface="Arial"/>
                <a:cs typeface="Arial" pitchFamily="34" charset="0"/>
              </a:rPr>
              <a:t>Disclaimer </a:t>
            </a:r>
          </a:p>
          <a:p>
            <a:pPr algn="just" fontAlgn="auto">
              <a:spcBef>
                <a:spcPts val="600"/>
              </a:spcBef>
              <a:spcAft>
                <a:spcPts val="0"/>
              </a:spcAft>
            </a:pPr>
            <a:r>
              <a:rPr lang="en-US" sz="900" dirty="0">
                <a:solidFill>
                  <a:srgbClr val="6D6E71"/>
                </a:solidFill>
                <a:latin typeface="Arial"/>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51" y="2140170"/>
            <a:ext cx="8979503"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744207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dirty="0">
              <a:solidFill>
                <a:prstClr val="black"/>
              </a:solidFill>
            </a:endParaRPr>
          </a:p>
        </p:txBody>
      </p:sp>
      <p:pic>
        <p:nvPicPr>
          <p:cNvPr id="4" name="Picture 3" descr="Mahindra Logo.png"/>
          <p:cNvPicPr>
            <a:picLocks noChangeAspect="1"/>
          </p:cNvPicPr>
          <p:nvPr userDrawn="1"/>
        </p:nvPicPr>
        <p:blipFill>
          <a:blip r:embed="rId2" cstate="email"/>
          <a:stretch>
            <a:fillRect/>
          </a:stretch>
        </p:blipFill>
        <p:spPr bwMode="gray">
          <a:xfrm>
            <a:off x="2621623" y="2717227"/>
            <a:ext cx="7199132" cy="1491023"/>
          </a:xfrm>
          <a:prstGeom prst="rect">
            <a:avLst/>
          </a:prstGeom>
        </p:spPr>
      </p:pic>
    </p:spTree>
    <p:extLst>
      <p:ext uri="{BB962C8B-B14F-4D97-AF65-F5344CB8AC3E}">
        <p14:creationId xmlns:p14="http://schemas.microsoft.com/office/powerpoint/2010/main" val="6485414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0" y="727076"/>
            <a:ext cx="10968567" cy="430887"/>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8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dirty="0"/>
              <a:t>Click to edit Master title style</a:t>
            </a:r>
          </a:p>
        </p:txBody>
      </p:sp>
      <p:sp>
        <p:nvSpPr>
          <p:cNvPr id="4" name="Text Placeholder 4"/>
          <p:cNvSpPr>
            <a:spLocks noGrp="1"/>
          </p:cNvSpPr>
          <p:nvPr>
            <p:ph type="body" sz="quarter" idx="10" hasCustomPrompt="1"/>
          </p:nvPr>
        </p:nvSpPr>
        <p:spPr bwMode="gray">
          <a:xfrm>
            <a:off x="641349" y="1971676"/>
            <a:ext cx="10966451"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2" name="Slide Number Placeholder 1"/>
          <p:cNvSpPr>
            <a:spLocks noGrp="1"/>
          </p:cNvSpPr>
          <p:nvPr>
            <p:ph type="sldNum" sz="quarter" idx="11"/>
          </p:nvPr>
        </p:nvSpPr>
        <p:spPr>
          <a:xfrm>
            <a:off x="8737600" y="6356351"/>
            <a:ext cx="2844800" cy="365125"/>
          </a:xfrm>
          <a:prstGeom prst="rect">
            <a:avLst/>
          </a:prstGeom>
        </p:spPr>
        <p:txBody>
          <a:bodyPr/>
          <a:lstStyle/>
          <a:p>
            <a:pPr fontAlgn="auto">
              <a:spcBef>
                <a:spcPts val="0"/>
              </a:spcBef>
              <a:spcAft>
                <a:spcPts val="0"/>
              </a:spcAft>
            </a:pPr>
            <a:fld id="{C9D350C9-5EC5-4FAC-9400-01F29364FA2C}" type="slidenum">
              <a:rPr lang="en-US" smtClean="0">
                <a:solidFill>
                  <a:prstClr val="black"/>
                </a:solidFill>
                <a:latin typeface="Arial"/>
                <a:cs typeface="+mn-cs"/>
              </a:rPr>
              <a:pPr fontAlgn="auto">
                <a:spcBef>
                  <a:spcPts val="0"/>
                </a:spcBef>
                <a:spcAft>
                  <a:spcPts val="0"/>
                </a:spcAft>
              </a:pPr>
              <a:t>‹#›</a:t>
            </a:fld>
            <a:endParaRPr lang="en-US" dirty="0">
              <a:solidFill>
                <a:prstClr val="black"/>
              </a:solidFill>
              <a:latin typeface="Arial"/>
              <a:cs typeface="+mn-cs"/>
            </a:endParaRPr>
          </a:p>
        </p:txBody>
      </p:sp>
      <p:pic>
        <p:nvPicPr>
          <p:cNvPr id="5" name="Picture 4" descr="Mahindra Logo.png"/>
          <p:cNvPicPr>
            <a:picLocks noChangeAspect="1"/>
          </p:cNvPicPr>
          <p:nvPr userDrawn="1"/>
        </p:nvPicPr>
        <p:blipFill>
          <a:blip r:embed="rId2" cstate="email"/>
          <a:stretch>
            <a:fillRect/>
          </a:stretch>
        </p:blipFill>
        <p:spPr bwMode="gray">
          <a:xfrm>
            <a:off x="10092387" y="77045"/>
            <a:ext cx="1972235" cy="393611"/>
          </a:xfrm>
          <a:prstGeom prst="rect">
            <a:avLst/>
          </a:prstGeom>
        </p:spPr>
      </p:pic>
    </p:spTree>
    <p:extLst>
      <p:ext uri="{BB962C8B-B14F-4D97-AF65-F5344CB8AC3E}">
        <p14:creationId xmlns:p14="http://schemas.microsoft.com/office/powerpoint/2010/main" val="25565262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4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406399" y="469484"/>
            <a:ext cx="11385551" cy="492443"/>
          </a:xfrm>
          <a:prstGeom prst="rect">
            <a:avLst/>
          </a:prstGeom>
        </p:spPr>
        <p:txBody>
          <a:bodyPr/>
          <a:lstStyle>
            <a:lvl1pPr algn="l">
              <a:defRPr>
                <a:solidFill>
                  <a:schemeClr val="tx2"/>
                </a:solidFill>
              </a:defRPr>
            </a:lvl1pPr>
          </a:lstStyle>
          <a:p>
            <a:r>
              <a:rPr lang="en-US"/>
              <a:t>Click to edit Master title style</a:t>
            </a:r>
            <a:endParaRPr lang="en-US" dirty="0"/>
          </a:p>
        </p:txBody>
      </p:sp>
      <p:sp>
        <p:nvSpPr>
          <p:cNvPr id="3" name="Text Placeholder 4"/>
          <p:cNvSpPr>
            <a:spLocks noGrp="1"/>
          </p:cNvSpPr>
          <p:nvPr>
            <p:ph type="body" sz="quarter" idx="10" hasCustomPrompt="1"/>
          </p:nvPr>
        </p:nvSpPr>
        <p:spPr>
          <a:xfrm>
            <a:off x="403909" y="1465507"/>
            <a:ext cx="11392276" cy="1938992"/>
          </a:xfrm>
        </p:spPr>
        <p:txBody>
          <a:bodyPr wrap="square">
            <a:sp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 </a:t>
            </a:r>
          </a:p>
        </p:txBody>
      </p:sp>
    </p:spTree>
    <p:extLst>
      <p:ext uri="{BB962C8B-B14F-4D97-AF65-F5344CB8AC3E}">
        <p14:creationId xmlns:p14="http://schemas.microsoft.com/office/powerpoint/2010/main" val="3785168119"/>
      </p:ext>
    </p:extLst>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2436285" y="4053703"/>
            <a:ext cx="7349067" cy="276999"/>
          </a:xfrm>
        </p:spPr>
        <p:txBody>
          <a:bodyPr anchor="b">
            <a:noAutofit/>
          </a:bodyPr>
          <a:lstStyle>
            <a:lvl1pPr marL="0" indent="0" algn="l">
              <a:buNone/>
              <a:defRPr b="1">
                <a:solidFill>
                  <a:schemeClr val="tx2"/>
                </a:solidFill>
                <a:latin typeface="Arial" pitchFamily="34" charset="0"/>
                <a:cs typeface="Arial" pitchFamily="34" charset="0"/>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9" name="Title 8"/>
          <p:cNvSpPr>
            <a:spLocks noGrp="1"/>
          </p:cNvSpPr>
          <p:nvPr>
            <p:ph type="title"/>
          </p:nvPr>
        </p:nvSpPr>
        <p:spPr bwMode="gray">
          <a:xfrm>
            <a:off x="2436285" y="2184401"/>
            <a:ext cx="7349067" cy="615553"/>
          </a:xfrm>
        </p:spPr>
        <p:txBody>
          <a:bodyPr/>
          <a:lstStyle>
            <a:lvl1pPr algn="l">
              <a:defRPr sz="4000" b="1">
                <a:solidFill>
                  <a:schemeClr val="bg2"/>
                </a:solidFill>
                <a:latin typeface="Arial" pitchFamily="34" charset="0"/>
                <a:cs typeface="Arial" pitchFamily="34" charset="0"/>
              </a:defRPr>
            </a:lvl1pPr>
          </a:lstStyle>
          <a:p>
            <a:r>
              <a:rPr lang="en-US"/>
              <a:t>Click to edit Master title style</a:t>
            </a:r>
          </a:p>
        </p:txBody>
      </p:sp>
      <p:pic>
        <p:nvPicPr>
          <p:cNvPr id="8" name="Picture 9" descr="ridge4.png"/>
          <p:cNvPicPr>
            <a:picLocks noChangeAspect="1"/>
          </p:cNvPicPr>
          <p:nvPr userDrawn="1"/>
        </p:nvPicPr>
        <p:blipFill>
          <a:blip r:embed="rId2"/>
          <a:stretch>
            <a:fillRect/>
          </a:stretch>
        </p:blipFill>
        <p:spPr bwMode="ltGray">
          <a:xfrm>
            <a:off x="2118" y="1"/>
            <a:ext cx="2792599" cy="1015491"/>
          </a:xfrm>
          <a:prstGeom prst="rect">
            <a:avLst/>
          </a:prstGeom>
        </p:spPr>
      </p:pic>
      <p:pic>
        <p:nvPicPr>
          <p:cNvPr id="10" name="Picture 11" descr="Mahindra Logo.png"/>
          <p:cNvPicPr>
            <a:picLocks noChangeAspect="1"/>
          </p:cNvPicPr>
          <p:nvPr userDrawn="1"/>
        </p:nvPicPr>
        <p:blipFill>
          <a:blip r:embed="rId3">
            <a:biLevel thresh="25000"/>
          </a:blip>
          <a:stretch>
            <a:fillRect/>
          </a:stretch>
        </p:blipFill>
        <p:spPr bwMode="gray">
          <a:xfrm>
            <a:off x="9974563" y="467287"/>
            <a:ext cx="1683805" cy="464980"/>
          </a:xfrm>
          <a:prstGeom prst="rect">
            <a:avLst/>
          </a:prstGeom>
        </p:spPr>
      </p:pic>
    </p:spTree>
    <p:extLst>
      <p:ext uri="{BB962C8B-B14F-4D97-AF65-F5344CB8AC3E}">
        <p14:creationId xmlns:p14="http://schemas.microsoft.com/office/powerpoint/2010/main" val="30125269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1_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5387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492443"/>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2769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fontAlgn="auto">
              <a:spcBef>
                <a:spcPts val="0"/>
              </a:spcBef>
              <a:spcAft>
                <a:spcPts val="0"/>
              </a:spcAft>
            </a:pPr>
            <a:fld id="{E9268E96-B3CB-41C6-9D88-7CEABE6617FC}" type="datetimeFigureOut">
              <a:rPr lang="en-US" smtClean="0">
                <a:solidFill>
                  <a:prstClr val="black"/>
                </a:solidFill>
                <a:latin typeface="Arial"/>
                <a:cs typeface="+mn-cs"/>
              </a:rPr>
              <a:pPr fontAlgn="auto">
                <a:spcBef>
                  <a:spcPts val="0"/>
                </a:spcBef>
                <a:spcAft>
                  <a:spcPts val="0"/>
                </a:spcAft>
              </a:pPr>
              <a:t>11/18/2022</a:t>
            </a:fld>
            <a:endParaRPr lang="en-US" dirty="0">
              <a:solidFill>
                <a:prstClr val="black"/>
              </a:solidFill>
              <a:latin typeface="Arial"/>
              <a:cs typeface="+mn-cs"/>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fontAlgn="auto">
              <a:spcBef>
                <a:spcPts val="0"/>
              </a:spcBef>
              <a:spcAft>
                <a:spcPts val="0"/>
              </a:spcAft>
            </a:pPr>
            <a:endParaRPr lang="en-US" dirty="0">
              <a:solidFill>
                <a:prstClr val="black"/>
              </a:solidFill>
              <a:latin typeface="Arial"/>
              <a:cs typeface="+mn-cs"/>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fontAlgn="auto">
              <a:spcBef>
                <a:spcPts val="0"/>
              </a:spcBef>
              <a:spcAft>
                <a:spcPts val="0"/>
              </a:spcAft>
            </a:pPr>
            <a:fld id="{66BEA97E-354B-407A-B12C-54A713297E59}" type="slidenum">
              <a:rPr lang="en-US" smtClean="0">
                <a:solidFill>
                  <a:prstClr val="black"/>
                </a:solidFill>
                <a:latin typeface="Arial"/>
                <a:cs typeface="+mn-cs"/>
              </a:rPr>
              <a:pPr fontAlgn="auto">
                <a:spcBef>
                  <a:spcPts val="0"/>
                </a:spcBef>
                <a:spcAft>
                  <a:spcPts val="0"/>
                </a:spcAft>
              </a:pPr>
              <a:t>‹#›</a:t>
            </a:fld>
            <a:endParaRPr lang="en-US" dirty="0">
              <a:solidFill>
                <a:prstClr val="black"/>
              </a:solidFill>
              <a:latin typeface="Arial"/>
              <a:cs typeface="+mn-cs"/>
            </a:endParaRPr>
          </a:p>
        </p:txBody>
      </p:sp>
    </p:spTree>
    <p:extLst>
      <p:ext uri="{BB962C8B-B14F-4D97-AF65-F5344CB8AC3E}">
        <p14:creationId xmlns:p14="http://schemas.microsoft.com/office/powerpoint/2010/main" val="16749371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41355" y="1971677"/>
            <a:ext cx="10949516"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940800" y="6553203"/>
            <a:ext cx="2844800" cy="238125"/>
          </a:xfrm>
          <a:prstGeom prst="rect">
            <a:avLst/>
          </a:prstGeom>
          <a:ln/>
        </p:spPr>
        <p:txBody>
          <a:bodyPr/>
          <a:lstStyle>
            <a:lvl1pPr>
              <a:defRPr/>
            </a:lvl1pPr>
          </a:lstStyle>
          <a:p>
            <a:pPr fontAlgn="auto">
              <a:spcBef>
                <a:spcPts val="0"/>
              </a:spcBef>
              <a:spcAft>
                <a:spcPts val="0"/>
              </a:spcAft>
              <a:defRPr/>
            </a:pPr>
            <a:fld id="{152EF53C-17EF-47F6-B887-F4E94907168B}" type="slidenum">
              <a:rPr lang="en-US" smtClean="0">
                <a:solidFill>
                  <a:prstClr val="black"/>
                </a:solidFill>
                <a:latin typeface="Arial"/>
                <a:cs typeface="+mn-cs"/>
              </a:rPr>
              <a:pPr fontAlgn="auto">
                <a:spcBef>
                  <a:spcPts val="0"/>
                </a:spcBef>
                <a:spcAft>
                  <a:spcPts val="0"/>
                </a:spcAft>
                <a:defRPr/>
              </a:pPr>
              <a:t>‹#›</a:t>
            </a:fld>
            <a:endParaRPr lang="en-US">
              <a:solidFill>
                <a:prstClr val="black"/>
              </a:solidFill>
              <a:latin typeface="Arial"/>
              <a:cs typeface="+mn-cs"/>
            </a:endParaRPr>
          </a:p>
        </p:txBody>
      </p:sp>
    </p:spTree>
    <p:extLst>
      <p:ext uri="{BB962C8B-B14F-4D97-AF65-F5344CB8AC3E}">
        <p14:creationId xmlns:p14="http://schemas.microsoft.com/office/powerpoint/2010/main" val="3714068484"/>
      </p:ext>
    </p:extLst>
  </p:cSld>
  <p:clrMapOvr>
    <a:masterClrMapping/>
  </p:clrMapOvr>
  <p:transition spd="med">
    <p:circl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
        <p:nvSpPr>
          <p:cNvPr id="10" name="Freeform 17">
            <a:extLst>
              <a:ext uri="{FF2B5EF4-FFF2-40B4-BE49-F238E27FC236}">
                <a16:creationId xmlns:a16="http://schemas.microsoft.com/office/drawing/2014/main" id="{1667F269-5C5F-4CAA-887D-531988CC27E9}"/>
              </a:ext>
            </a:extLst>
          </p:cNvPr>
          <p:cNvSpPr>
            <a:spLocks/>
          </p:cNvSpPr>
          <p:nvPr userDrawn="1"/>
        </p:nvSpPr>
        <p:spPr bwMode="auto">
          <a:xfrm>
            <a:off x="15164" y="3975479"/>
            <a:ext cx="12192000" cy="2286000"/>
          </a:xfrm>
          <a:custGeom>
            <a:avLst/>
            <a:gdLst>
              <a:gd name="T0" fmla="*/ 0 w 3840"/>
              <a:gd name="T1" fmla="*/ 8 h 932"/>
              <a:gd name="T2" fmla="*/ 0 w 3840"/>
              <a:gd name="T3" fmla="*/ 552 h 932"/>
              <a:gd name="T4" fmla="*/ 1040 w 3840"/>
              <a:gd name="T5" fmla="*/ 189 h 932"/>
              <a:gd name="T6" fmla="*/ 3016 w 3840"/>
              <a:gd name="T7" fmla="*/ 860 h 932"/>
              <a:gd name="T8" fmla="*/ 3840 w 3840"/>
              <a:gd name="T9" fmla="*/ 644 h 932"/>
              <a:gd name="T10" fmla="*/ 3840 w 3840"/>
              <a:gd name="T11" fmla="*/ 8 h 932"/>
              <a:gd name="T12" fmla="*/ 0 w 3840"/>
              <a:gd name="T13" fmla="*/ 8 h 932"/>
            </a:gdLst>
            <a:ahLst/>
            <a:cxnLst>
              <a:cxn ang="0">
                <a:pos x="T0" y="T1"/>
              </a:cxn>
              <a:cxn ang="0">
                <a:pos x="T2" y="T3"/>
              </a:cxn>
              <a:cxn ang="0">
                <a:pos x="T4" y="T5"/>
              </a:cxn>
              <a:cxn ang="0">
                <a:pos x="T6" y="T7"/>
              </a:cxn>
              <a:cxn ang="0">
                <a:pos x="T8" y="T9"/>
              </a:cxn>
              <a:cxn ang="0">
                <a:pos x="T10" y="T11"/>
              </a:cxn>
              <a:cxn ang="0">
                <a:pos x="T12" y="T13"/>
              </a:cxn>
            </a:cxnLst>
            <a:rect l="0" t="0" r="r" b="b"/>
            <a:pathLst>
              <a:path w="3840" h="932">
                <a:moveTo>
                  <a:pt x="0" y="8"/>
                </a:moveTo>
                <a:cubicBezTo>
                  <a:pt x="0" y="552"/>
                  <a:pt x="0" y="552"/>
                  <a:pt x="0" y="552"/>
                </a:cubicBezTo>
                <a:cubicBezTo>
                  <a:pt x="0" y="552"/>
                  <a:pt x="183" y="0"/>
                  <a:pt x="1040" y="189"/>
                </a:cubicBezTo>
                <a:cubicBezTo>
                  <a:pt x="1896" y="379"/>
                  <a:pt x="2556" y="788"/>
                  <a:pt x="3016" y="860"/>
                </a:cubicBezTo>
                <a:cubicBezTo>
                  <a:pt x="3476" y="932"/>
                  <a:pt x="3840" y="644"/>
                  <a:pt x="3840" y="644"/>
                </a:cubicBezTo>
                <a:cubicBezTo>
                  <a:pt x="3840" y="8"/>
                  <a:pt x="3840" y="8"/>
                  <a:pt x="3840" y="8"/>
                </a:cubicBezTo>
                <a:lnTo>
                  <a:pt x="0" y="8"/>
                </a:lnTo>
                <a:close/>
              </a:path>
            </a:pathLst>
          </a:custGeom>
          <a:solidFill>
            <a:schemeClr val="bg1"/>
          </a:solidFill>
          <a:ln>
            <a:noFill/>
          </a:ln>
        </p:spPr>
        <p:txBody>
          <a:bodyPr vert="horz" wrap="square" lIns="81280" tIns="40640" rIns="81280" bIns="40640" numCol="1" anchor="t" anchorCtr="0" compatLnSpc="1">
            <a:prstTxWarp prst="textNoShape">
              <a:avLst/>
            </a:prstTxWarp>
          </a:bodyPr>
          <a:lstStyle/>
          <a:p>
            <a:endParaRPr lang="en-US" sz="1600"/>
          </a:p>
        </p:txBody>
      </p:sp>
      <p:sp>
        <p:nvSpPr>
          <p:cNvPr id="11" name="TextBox 20">
            <a:extLst>
              <a:ext uri="{FF2B5EF4-FFF2-40B4-BE49-F238E27FC236}">
                <a16:creationId xmlns:a16="http://schemas.microsoft.com/office/drawing/2014/main" id="{8AF99DF5-312E-4AA9-A898-8433169A113B}"/>
              </a:ext>
            </a:extLst>
          </p:cNvPr>
          <p:cNvSpPr txBox="1">
            <a:spLocks noChangeArrowheads="1"/>
          </p:cNvSpPr>
          <p:nvPr userDrawn="1"/>
        </p:nvSpPr>
        <p:spPr bwMode="gray">
          <a:xfrm>
            <a:off x="1" y="6688723"/>
            <a:ext cx="2707398" cy="150490"/>
          </a:xfrm>
          <a:prstGeom prst="rect">
            <a:avLst/>
          </a:prstGeom>
          <a:solidFill>
            <a:srgbClr val="78697B"/>
          </a:solidFill>
          <a:ln w="9525">
            <a:noFill/>
            <a:miter lim="800000"/>
            <a:headEnd/>
            <a:tailEnd/>
          </a:ln>
        </p:spPr>
        <p:txBody>
          <a:bodyPr wrap="square" lIns="0" tIns="0" rIns="0" bIns="0">
            <a:spAutoFit/>
          </a:bodyPr>
          <a:lstStyle/>
          <a:p>
            <a:pPr algn="ctr" defTabSz="1083451">
              <a:defRPr/>
            </a:pPr>
            <a:r>
              <a:rPr lang="en-US" sz="978">
                <a:solidFill>
                  <a:prstClr val="white"/>
                </a:solidFill>
                <a:latin typeface="Segoe UI" panose="020B0502040204020203" pitchFamily="34" charset="0"/>
                <a:ea typeface="Helvetica Neue Light" charset="0"/>
                <a:cs typeface="Segoe UI" panose="020B0502040204020203" pitchFamily="34" charset="0"/>
              </a:rPr>
              <a:t>Copyright © 2022 TechM. All rights reserved.</a:t>
            </a:r>
          </a:p>
        </p:txBody>
      </p:sp>
    </p:spTree>
    <p:extLst>
      <p:ext uri="{BB962C8B-B14F-4D97-AF65-F5344CB8AC3E}">
        <p14:creationId xmlns:p14="http://schemas.microsoft.com/office/powerpoint/2010/main" val="28837401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2436284" y="4053704"/>
            <a:ext cx="7349067" cy="276999"/>
          </a:xfrm>
        </p:spPr>
        <p:txBody>
          <a:bodyPr anchor="b">
            <a:noAutofit/>
          </a:bodyPr>
          <a:lstStyle>
            <a:lvl1pPr marL="0" indent="0" algn="l">
              <a:buNone/>
              <a:defRPr b="1">
                <a:solidFill>
                  <a:schemeClr val="tx2"/>
                </a:solidFill>
                <a:latin typeface="Arial" pitchFamily="34" charset="0"/>
                <a:cs typeface="Arial" pitchFamily="34" charset="0"/>
              </a:defRPr>
            </a:lvl1pPr>
            <a:lvl2pPr marL="406405" indent="0" algn="ctr">
              <a:buNone/>
              <a:defRPr>
                <a:solidFill>
                  <a:schemeClr val="tx1">
                    <a:tint val="75000"/>
                  </a:schemeClr>
                </a:solidFill>
              </a:defRPr>
            </a:lvl2pPr>
            <a:lvl3pPr marL="812810" indent="0" algn="ctr">
              <a:buNone/>
              <a:defRPr>
                <a:solidFill>
                  <a:schemeClr val="tx1">
                    <a:tint val="75000"/>
                  </a:schemeClr>
                </a:solidFill>
              </a:defRPr>
            </a:lvl3pPr>
            <a:lvl4pPr marL="1219215" indent="0" algn="ctr">
              <a:buNone/>
              <a:defRPr>
                <a:solidFill>
                  <a:schemeClr val="tx1">
                    <a:tint val="75000"/>
                  </a:schemeClr>
                </a:solidFill>
              </a:defRPr>
            </a:lvl4pPr>
            <a:lvl5pPr marL="1625620" indent="0" algn="ctr">
              <a:buNone/>
              <a:defRPr>
                <a:solidFill>
                  <a:schemeClr val="tx1">
                    <a:tint val="75000"/>
                  </a:schemeClr>
                </a:solidFill>
              </a:defRPr>
            </a:lvl5pPr>
            <a:lvl6pPr marL="2032025" indent="0" algn="ctr">
              <a:buNone/>
              <a:defRPr>
                <a:solidFill>
                  <a:schemeClr val="tx1">
                    <a:tint val="75000"/>
                  </a:schemeClr>
                </a:solidFill>
              </a:defRPr>
            </a:lvl6pPr>
            <a:lvl7pPr marL="2438430" indent="0" algn="ctr">
              <a:buNone/>
              <a:defRPr>
                <a:solidFill>
                  <a:schemeClr val="tx1">
                    <a:tint val="75000"/>
                  </a:schemeClr>
                </a:solidFill>
              </a:defRPr>
            </a:lvl7pPr>
            <a:lvl8pPr marL="2844836" indent="0" algn="ctr">
              <a:buNone/>
              <a:defRPr>
                <a:solidFill>
                  <a:schemeClr val="tx1">
                    <a:tint val="75000"/>
                  </a:schemeClr>
                </a:solidFill>
              </a:defRPr>
            </a:lvl8pPr>
            <a:lvl9pPr marL="3251241" indent="0" algn="ctr">
              <a:buNone/>
              <a:defRPr>
                <a:solidFill>
                  <a:schemeClr val="tx1">
                    <a:tint val="75000"/>
                  </a:schemeClr>
                </a:solidFill>
              </a:defRPr>
            </a:lvl9pPr>
          </a:lstStyle>
          <a:p>
            <a:r>
              <a:rPr lang="en-US"/>
              <a:t>Click to edit Master subtitle style</a:t>
            </a:r>
          </a:p>
        </p:txBody>
      </p:sp>
      <p:sp>
        <p:nvSpPr>
          <p:cNvPr id="9" name="Title 8"/>
          <p:cNvSpPr>
            <a:spLocks noGrp="1"/>
          </p:cNvSpPr>
          <p:nvPr>
            <p:ph type="title"/>
          </p:nvPr>
        </p:nvSpPr>
        <p:spPr bwMode="gray">
          <a:xfrm>
            <a:off x="2436284" y="2184402"/>
            <a:ext cx="7349067" cy="615553"/>
          </a:xfrm>
        </p:spPr>
        <p:txBody>
          <a:bodyPr/>
          <a:lstStyle>
            <a:lvl1pPr algn="l">
              <a:defRPr sz="3556" b="1">
                <a:solidFill>
                  <a:schemeClr val="bg2"/>
                </a:solidFill>
                <a:latin typeface="Arial" pitchFamily="34" charset="0"/>
                <a:cs typeface="Arial" pitchFamily="34" charset="0"/>
              </a:defRPr>
            </a:lvl1pPr>
          </a:lstStyle>
          <a:p>
            <a:r>
              <a:rPr lang="en-US"/>
              <a:t>Click to edit Master title style</a:t>
            </a:r>
          </a:p>
        </p:txBody>
      </p:sp>
      <p:pic>
        <p:nvPicPr>
          <p:cNvPr id="8" name="Picture 9" descr="ridge4.png"/>
          <p:cNvPicPr>
            <a:picLocks noChangeAspect="1"/>
          </p:cNvPicPr>
          <p:nvPr userDrawn="1"/>
        </p:nvPicPr>
        <p:blipFill>
          <a:blip r:embed="rId2"/>
          <a:stretch>
            <a:fillRect/>
          </a:stretch>
        </p:blipFill>
        <p:spPr bwMode="ltGray">
          <a:xfrm>
            <a:off x="2119" y="1"/>
            <a:ext cx="2792598" cy="1015490"/>
          </a:xfrm>
          <a:prstGeom prst="rect">
            <a:avLst/>
          </a:prstGeom>
        </p:spPr>
      </p:pic>
      <p:pic>
        <p:nvPicPr>
          <p:cNvPr id="10" name="Picture 11" descr="Mahindra Logo.png"/>
          <p:cNvPicPr>
            <a:picLocks noChangeAspect="1"/>
          </p:cNvPicPr>
          <p:nvPr userDrawn="1"/>
        </p:nvPicPr>
        <p:blipFill>
          <a:blip r:embed="rId3">
            <a:biLevel thresh="25000"/>
          </a:blip>
          <a:stretch>
            <a:fillRect/>
          </a:stretch>
        </p:blipFill>
        <p:spPr bwMode="gray">
          <a:xfrm>
            <a:off x="9974563" y="467287"/>
            <a:ext cx="1683805" cy="464980"/>
          </a:xfrm>
          <a:prstGeom prst="rect">
            <a:avLst/>
          </a:prstGeom>
        </p:spPr>
      </p:pic>
    </p:spTree>
    <p:extLst>
      <p:ext uri="{BB962C8B-B14F-4D97-AF65-F5344CB8AC3E}">
        <p14:creationId xmlns:p14="http://schemas.microsoft.com/office/powerpoint/2010/main" val="24588192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1" y="1971678"/>
            <a:ext cx="10968567" cy="4162425"/>
          </a:xfrm>
        </p:spPr>
        <p:txBody>
          <a:bodyPr>
            <a:noAutofit/>
          </a:bodyPr>
          <a:lstStyle>
            <a:lvl1pPr marL="0" indent="0">
              <a:buNone/>
              <a:defRPr>
                <a:latin typeface="Arial" pitchFamily="34" charset="0"/>
                <a:cs typeface="Arial" pitchFamily="34" charset="0"/>
              </a:defRPr>
            </a:lvl1pPr>
          </a:lstStyle>
          <a:p>
            <a:pPr lvl="0"/>
            <a:r>
              <a:rPr lang="en-US" noProof="0"/>
              <a:t>Click icon to add chart</a:t>
            </a:r>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2844"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7" name="Text Placeholder 41"/>
          <p:cNvSpPr>
            <a:spLocks noGrp="1"/>
          </p:cNvSpPr>
          <p:nvPr>
            <p:ph type="body" sz="quarter" idx="13"/>
          </p:nvPr>
        </p:nvSpPr>
        <p:spPr bwMode="gray">
          <a:xfrm>
            <a:off x="641350"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2232143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9582177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직사각형 1">
            <a:extLst>
              <a:ext uri="{FF2B5EF4-FFF2-40B4-BE49-F238E27FC236}">
                <a16:creationId xmlns:a16="http://schemas.microsoft.com/office/drawing/2014/main" id="{1E6CA9AA-F20E-4537-922E-F9161D72EF9D}"/>
              </a:ext>
            </a:extLst>
          </p:cNvPr>
          <p:cNvSpPr/>
          <p:nvPr userDrawn="1"/>
        </p:nvSpPr>
        <p:spPr>
          <a:xfrm>
            <a:off x="0" y="2717611"/>
            <a:ext cx="8398933" cy="1422779"/>
          </a:xfrm>
          <a:custGeom>
            <a:avLst/>
            <a:gdLst>
              <a:gd name="connsiteX0" fmla="*/ 0 w 5667375"/>
              <a:gd name="connsiteY0" fmla="*/ 0 h 2771775"/>
              <a:gd name="connsiteX1" fmla="*/ 5667375 w 5667375"/>
              <a:gd name="connsiteY1" fmla="*/ 0 h 2771775"/>
              <a:gd name="connsiteX2" fmla="*/ 5667375 w 5667375"/>
              <a:gd name="connsiteY2" fmla="*/ 2771775 h 2771775"/>
              <a:gd name="connsiteX3" fmla="*/ 0 w 5667375"/>
              <a:gd name="connsiteY3" fmla="*/ 2771775 h 2771775"/>
              <a:gd name="connsiteX4" fmla="*/ 0 w 5667375"/>
              <a:gd name="connsiteY4" fmla="*/ 0 h 2771775"/>
              <a:gd name="connsiteX0" fmla="*/ 0 w 6819900"/>
              <a:gd name="connsiteY0" fmla="*/ 9525 h 2781300"/>
              <a:gd name="connsiteX1" fmla="*/ 6819900 w 6819900"/>
              <a:gd name="connsiteY1" fmla="*/ 0 h 2781300"/>
              <a:gd name="connsiteX2" fmla="*/ 5667375 w 6819900"/>
              <a:gd name="connsiteY2" fmla="*/ 2781300 h 2781300"/>
              <a:gd name="connsiteX3" fmla="*/ 0 w 6819900"/>
              <a:gd name="connsiteY3" fmla="*/ 2781300 h 2781300"/>
              <a:gd name="connsiteX4" fmla="*/ 0 w 6819900"/>
              <a:gd name="connsiteY4" fmla="*/ 9525 h 2781300"/>
              <a:gd name="connsiteX0" fmla="*/ 0 w 6858000"/>
              <a:gd name="connsiteY0" fmla="*/ 19050 h 2790825"/>
              <a:gd name="connsiteX1" fmla="*/ 6858000 w 6858000"/>
              <a:gd name="connsiteY1" fmla="*/ 0 h 2790825"/>
              <a:gd name="connsiteX2" fmla="*/ 5667375 w 6858000"/>
              <a:gd name="connsiteY2" fmla="*/ 2790825 h 2790825"/>
              <a:gd name="connsiteX3" fmla="*/ 0 w 6858000"/>
              <a:gd name="connsiteY3" fmla="*/ 2790825 h 2790825"/>
              <a:gd name="connsiteX4" fmla="*/ 0 w 6858000"/>
              <a:gd name="connsiteY4" fmla="*/ 19050 h 279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2790825">
                <a:moveTo>
                  <a:pt x="0" y="19050"/>
                </a:moveTo>
                <a:lnTo>
                  <a:pt x="6858000" y="0"/>
                </a:lnTo>
                <a:lnTo>
                  <a:pt x="5667375" y="2790825"/>
                </a:lnTo>
                <a:lnTo>
                  <a:pt x="0" y="2790825"/>
                </a:lnTo>
                <a:lnTo>
                  <a:pt x="0" y="19050"/>
                </a:lnTo>
                <a:close/>
              </a:path>
            </a:pathLst>
          </a:custGeom>
          <a:solidFill>
            <a:srgbClr val="B6D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812810" rtl="0" eaLnBrk="1" fontAlgn="auto" latinLnBrk="0" hangingPunct="1">
              <a:lnSpc>
                <a:spcPct val="100000"/>
              </a:lnSpc>
              <a:spcBef>
                <a:spcPts val="0"/>
              </a:spcBef>
              <a:spcAft>
                <a:spcPts val="0"/>
              </a:spcAft>
              <a:buClrTx/>
              <a:buSzTx/>
              <a:buFontTx/>
              <a:buNone/>
              <a:tabLst/>
              <a:defRPr/>
            </a:pPr>
            <a:r>
              <a:rPr kumimoji="0" lang="en-US" altLang="ko-KR" sz="4267" b="1" i="0" u="none" strike="noStrike" kern="1200" cap="none" spc="0" normalizeH="0" baseline="0" noProof="0">
                <a:ln>
                  <a:noFill/>
                </a:ln>
                <a:solidFill>
                  <a:prstClr val="white"/>
                </a:solidFill>
                <a:effectLst/>
                <a:uLnTx/>
                <a:uFillTx/>
                <a:latin typeface="Calibri Light" panose="020F0302020204030204" pitchFamily="34" charset="0"/>
                <a:cs typeface="Calibri Light" panose="020F0302020204030204" pitchFamily="34" charset="0"/>
              </a:rPr>
              <a:t>    </a:t>
            </a:r>
            <a:endParaRPr kumimoji="0" lang="ko-KR" altLang="en-US" sz="4267" b="0" i="0" u="none" strike="noStrike" kern="1200" cap="none" spc="0" normalizeH="0" baseline="0" noProof="0">
              <a:ln>
                <a:noFill/>
              </a:ln>
              <a:solidFill>
                <a:prstClr val="white"/>
              </a:solidFill>
              <a:effectLst/>
              <a:uLnTx/>
              <a:uFillTx/>
              <a:latin typeface="Calibri Light" panose="020F0302020204030204" pitchFamily="34" charset="0"/>
              <a:cs typeface="Calibri Light" panose="020F0302020204030204" pitchFamily="34" charset="0"/>
            </a:endParaRPr>
          </a:p>
        </p:txBody>
      </p:sp>
      <p:sp>
        <p:nvSpPr>
          <p:cNvPr id="11" name="TextBox 20">
            <a:extLst>
              <a:ext uri="{FF2B5EF4-FFF2-40B4-BE49-F238E27FC236}">
                <a16:creationId xmlns:a16="http://schemas.microsoft.com/office/drawing/2014/main" id="{EFD1F61A-21AF-4CC8-B0B2-161F1323702B}"/>
              </a:ext>
            </a:extLst>
          </p:cNvPr>
          <p:cNvSpPr txBox="1">
            <a:spLocks noChangeArrowheads="1"/>
          </p:cNvSpPr>
          <p:nvPr userDrawn="1"/>
        </p:nvSpPr>
        <p:spPr bwMode="gray">
          <a:xfrm>
            <a:off x="1" y="6688723"/>
            <a:ext cx="2707398" cy="150490"/>
          </a:xfrm>
          <a:prstGeom prst="rect">
            <a:avLst/>
          </a:prstGeom>
          <a:solidFill>
            <a:srgbClr val="78697B"/>
          </a:solidFill>
          <a:ln w="9525">
            <a:noFill/>
            <a:miter lim="800000"/>
            <a:headEnd/>
            <a:tailEnd/>
          </a:ln>
        </p:spPr>
        <p:txBody>
          <a:bodyPr wrap="square" lIns="0" tIns="0" rIns="0" bIns="0">
            <a:spAutoFit/>
          </a:bodyPr>
          <a:lstStyle/>
          <a:p>
            <a:pPr algn="ctr" defTabSz="1083451">
              <a:defRPr/>
            </a:pPr>
            <a:r>
              <a:rPr lang="en-US" sz="978">
                <a:solidFill>
                  <a:prstClr val="white"/>
                </a:solidFill>
                <a:latin typeface="Segoe UI" panose="020B0502040204020203" pitchFamily="34" charset="0"/>
                <a:ea typeface="Helvetica Neue Light" charset="0"/>
                <a:cs typeface="Segoe UI" panose="020B0502040204020203" pitchFamily="34" charset="0"/>
              </a:rPr>
              <a:t>Copyright © 2022 TechM. All rights reserved.</a:t>
            </a:r>
          </a:p>
        </p:txBody>
      </p:sp>
    </p:spTree>
    <p:extLst>
      <p:ext uri="{BB962C8B-B14F-4D97-AF65-F5344CB8AC3E}">
        <p14:creationId xmlns:p14="http://schemas.microsoft.com/office/powerpoint/2010/main" val="18854290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3" y="1971679"/>
            <a:ext cx="5437716" cy="4162425"/>
          </a:xfrm>
        </p:spPr>
        <p:txBody>
          <a:bodyPr>
            <a:noAutofit/>
          </a:bodyPr>
          <a:lstStyle>
            <a:lvl1pPr marL="0" indent="0">
              <a:buNone/>
              <a:defRPr>
                <a:latin typeface="Arial" pitchFamily="34" charset="0"/>
                <a:cs typeface="Arial" pitchFamily="34" charset="0"/>
              </a:defRPr>
            </a:lvl1pPr>
          </a:lstStyle>
          <a:p>
            <a:pPr lvl="0"/>
            <a:r>
              <a:rPr lang="en-US" noProof="0"/>
              <a:t>Click icon to add picture</a:t>
            </a:r>
          </a:p>
        </p:txBody>
      </p:sp>
      <p:sp>
        <p:nvSpPr>
          <p:cNvPr id="18" name="Text Placeholder 4"/>
          <p:cNvSpPr>
            <a:spLocks noGrp="1"/>
          </p:cNvSpPr>
          <p:nvPr>
            <p:ph type="body" sz="quarter" idx="19"/>
          </p:nvPr>
        </p:nvSpPr>
        <p:spPr bwMode="gray">
          <a:xfrm>
            <a:off x="6451602" y="1971680"/>
            <a:ext cx="5128683" cy="1384995"/>
          </a:xfrm>
          <a:ln>
            <a:noFill/>
          </a:ln>
        </p:spPr>
        <p:txBody>
          <a:bodyPr/>
          <a:lstStyle>
            <a:lvl1pPr>
              <a:spcBef>
                <a:spcPts val="0"/>
              </a:spcBef>
              <a:spcAft>
                <a:spcPts val="0"/>
              </a:spcAft>
              <a:defRPr lang="en-US" sz="1422"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22" b="0" kern="1200" baseline="0" dirty="0" smtClean="0">
                <a:solidFill>
                  <a:schemeClr val="tx1"/>
                </a:solidFill>
                <a:latin typeface="+mn-lt"/>
                <a:ea typeface="+mn-ea"/>
                <a:cs typeface="Arial" pitchFamily="34" charset="0"/>
              </a:defRPr>
            </a:lvl2pPr>
            <a:lvl3pPr>
              <a:spcBef>
                <a:spcPts val="0"/>
              </a:spcBef>
              <a:spcAft>
                <a:spcPts val="0"/>
              </a:spcAft>
              <a:defRPr lang="en-US" sz="1422"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22"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22" b="0" kern="1200" baseline="0" dirty="0" smtClean="0">
                <a:solidFill>
                  <a:schemeClr val="tx1"/>
                </a:solidFill>
                <a:latin typeface="Arial" pitchFamily="34" charset="0"/>
                <a:ea typeface="+mn-ea"/>
                <a:cs typeface="Arial" pitchFamily="34" charset="0"/>
              </a:defRPr>
            </a:lvl5pPr>
            <a:lvl6pPr marL="903134" indent="-184390">
              <a:spcBef>
                <a:spcPts val="0"/>
              </a:spcBef>
              <a:spcAft>
                <a:spcPts val="0"/>
              </a:spcAft>
              <a:buSzPct val="70000"/>
              <a:defRPr lang="en-US" sz="1422" kern="1200" dirty="0" smtClean="0">
                <a:solidFill>
                  <a:schemeClr val="tx1"/>
                </a:solidFill>
                <a:latin typeface="Arial" pitchFamily="34" charset="0"/>
                <a:ea typeface="+mn-ea"/>
                <a:cs typeface="Arial" pitchFamily="34" charset="0"/>
              </a:defRPr>
            </a:lvl6pPr>
            <a:lvl7pPr marL="1083760" indent="-180627">
              <a:spcBef>
                <a:spcPts val="0"/>
              </a:spcBef>
              <a:spcAft>
                <a:spcPts val="0"/>
              </a:spcAft>
              <a:buSzPct val="70000"/>
              <a:buFont typeface="Arial" pitchFamily="34" charset="0"/>
              <a:buChar char="–"/>
              <a:defRPr sz="1422" baseline="0">
                <a:latin typeface="+mj-lt"/>
              </a:defRPr>
            </a:lvl7pPr>
            <a:lvl8pPr marL="1264387" indent="-180627">
              <a:spcBef>
                <a:spcPts val="0"/>
              </a:spcBef>
              <a:spcAft>
                <a:spcPts val="0"/>
              </a:spcAft>
              <a:buSzPct val="70000"/>
              <a:defRPr sz="1422" baseline="0">
                <a:latin typeface="+mj-lt"/>
              </a:defRPr>
            </a:lvl8pPr>
            <a:lvl9pPr marL="1441251" indent="-176864">
              <a:spcBef>
                <a:spcPts val="0"/>
              </a:spcBef>
              <a:spcAft>
                <a:spcPts val="0"/>
              </a:spcAft>
              <a:buSzPct val="70000"/>
              <a:buFont typeface="Arial" pitchFamily="34" charset="0"/>
              <a:buChar char="–"/>
              <a:defRPr sz="1422">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2528"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7" name="Text Placeholder 41"/>
          <p:cNvSpPr>
            <a:spLocks noGrp="1"/>
          </p:cNvSpPr>
          <p:nvPr>
            <p:ph type="body" sz="quarter" idx="13"/>
          </p:nvPr>
        </p:nvSpPr>
        <p:spPr bwMode="gray">
          <a:xfrm>
            <a:off x="641351" y="1270457"/>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027475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B8FB-00E2-4C02-98DE-843B59FB0E7C}"/>
              </a:ext>
            </a:extLst>
          </p:cNvPr>
          <p:cNvSpPr>
            <a:spLocks noGrp="1"/>
          </p:cNvSpPr>
          <p:nvPr>
            <p:ph type="title"/>
          </p:nvPr>
        </p:nvSpPr>
        <p:spPr>
          <a:xfrm>
            <a:off x="203200" y="1"/>
            <a:ext cx="9809019" cy="433103"/>
          </a:xfrm>
        </p:spPr>
        <p:txBody>
          <a:bodyPr/>
          <a:lstStyle>
            <a:lvl1pPr>
              <a:defRPr sz="2489">
                <a:solidFill>
                  <a:schemeClr val="tx2"/>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F485C93D-0589-4A21-9C05-2ADFC5B9292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3704908-B6DE-4093-A8D0-8B807240152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36162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image" Target="../media/image1.png"/><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10.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2.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1.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3.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theme" Target="../theme/theme4.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image" Target="../media/image2.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4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6" Type="http://schemas.openxmlformats.org/officeDocument/2006/relationships/image" Target="../media/image2.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1.png"/><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10" Type="http://schemas.openxmlformats.org/officeDocument/2006/relationships/image" Target="../media/image2.png"/><Relationship Id="rId4" Type="http://schemas.openxmlformats.org/officeDocument/2006/relationships/slideLayout" Target="../slideLayouts/slideLayout62.xml"/><Relationship Id="rId9"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 Id="rId9" Type="http://schemas.openxmlformats.org/officeDocument/2006/relationships/image" Target="../media/image16.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theme" Target="../theme/theme9.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image" Target="../media/image1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400" y="557498"/>
            <a:ext cx="11188296" cy="433103"/>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502040" y="1515860"/>
            <a:ext cx="11188296" cy="4475395"/>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Box 20">
            <a:extLst>
              <a:ext uri="{FF2B5EF4-FFF2-40B4-BE49-F238E27FC236}">
                <a16:creationId xmlns:a16="http://schemas.microsoft.com/office/drawing/2014/main" id="{5BF42BFA-CD70-4740-B57D-6F9B6CFA0174}"/>
              </a:ext>
            </a:extLst>
          </p:cNvPr>
          <p:cNvSpPr txBox="1">
            <a:spLocks noChangeArrowheads="1"/>
          </p:cNvSpPr>
          <p:nvPr userDrawn="1"/>
        </p:nvSpPr>
        <p:spPr bwMode="gray">
          <a:xfrm>
            <a:off x="9011926" y="6685866"/>
            <a:ext cx="3112341" cy="150490"/>
          </a:xfrm>
          <a:prstGeom prst="rect">
            <a:avLst/>
          </a:prstGeom>
          <a:noFill/>
          <a:ln w="9525">
            <a:noFill/>
            <a:miter lim="800000"/>
            <a:headEnd/>
            <a:tailEnd/>
          </a:ln>
        </p:spPr>
        <p:txBody>
          <a:bodyPr wrap="square" lIns="0" tIns="0" rIns="0" bIns="0">
            <a:spAutoFit/>
          </a:bodyPr>
          <a:lstStyle/>
          <a:p>
            <a:pPr algn="ctr" defTabSz="1083451">
              <a:defRPr/>
            </a:pPr>
            <a:r>
              <a:rPr lang="en-US" sz="978">
                <a:solidFill>
                  <a:prstClr val="white"/>
                </a:solidFill>
                <a:latin typeface="Segoe UI" panose="020B0502040204020203" pitchFamily="34" charset="0"/>
                <a:ea typeface="Helvetica Neue Light" charset="0"/>
                <a:cs typeface="Segoe UI" panose="020B0502040204020203" pitchFamily="34" charset="0"/>
              </a:rPr>
              <a:t>Copyright © 2021 TechM. All rights reserved.</a:t>
            </a:r>
          </a:p>
        </p:txBody>
      </p:sp>
      <p:pic>
        <p:nvPicPr>
          <p:cNvPr id="12" name="Picture 11">
            <a:extLst>
              <a:ext uri="{FF2B5EF4-FFF2-40B4-BE49-F238E27FC236}">
                <a16:creationId xmlns:a16="http://schemas.microsoft.com/office/drawing/2014/main" id="{9ADA2DF0-B1B9-4F85-86AE-86D2675C1496}"/>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1351669" y="58307"/>
            <a:ext cx="677335" cy="356418"/>
          </a:xfrm>
          <a:prstGeom prst="rect">
            <a:avLst/>
          </a:prstGeom>
        </p:spPr>
      </p:pic>
      <p:grpSp>
        <p:nvGrpSpPr>
          <p:cNvPr id="10" name="Group 9">
            <a:extLst>
              <a:ext uri="{FF2B5EF4-FFF2-40B4-BE49-F238E27FC236}">
                <a16:creationId xmlns:a16="http://schemas.microsoft.com/office/drawing/2014/main" id="{C1F73F8F-7D7D-4241-BB27-FE0722D683B6}"/>
              </a:ext>
            </a:extLst>
          </p:cNvPr>
          <p:cNvGrpSpPr/>
          <p:nvPr userDrawn="1"/>
        </p:nvGrpSpPr>
        <p:grpSpPr>
          <a:xfrm>
            <a:off x="-2" y="6678000"/>
            <a:ext cx="10718135" cy="180000"/>
            <a:chOff x="-12704" y="3399"/>
            <a:chExt cx="14767290" cy="180000"/>
          </a:xfrm>
        </p:grpSpPr>
        <p:grpSp>
          <p:nvGrpSpPr>
            <p:cNvPr id="13" name="Group 12">
              <a:extLst>
                <a:ext uri="{FF2B5EF4-FFF2-40B4-BE49-F238E27FC236}">
                  <a16:creationId xmlns:a16="http://schemas.microsoft.com/office/drawing/2014/main" id="{6EE2D7AF-F0CE-4584-9145-93DA97F8BCB0}"/>
                </a:ext>
              </a:extLst>
            </p:cNvPr>
            <p:cNvGrpSpPr/>
            <p:nvPr/>
          </p:nvGrpSpPr>
          <p:grpSpPr>
            <a:xfrm flipV="1">
              <a:off x="3626858" y="3399"/>
              <a:ext cx="11127728" cy="180000"/>
              <a:chOff x="1795074" y="-455282"/>
              <a:chExt cx="11127728" cy="1373173"/>
            </a:xfrm>
          </p:grpSpPr>
          <p:sp>
            <p:nvSpPr>
              <p:cNvPr id="17" name="Parallelogram 16">
                <a:extLst>
                  <a:ext uri="{FF2B5EF4-FFF2-40B4-BE49-F238E27FC236}">
                    <a16:creationId xmlns:a16="http://schemas.microsoft.com/office/drawing/2014/main" id="{B5A6DD10-CD12-4DAF-8985-AF2C264F227D}"/>
                  </a:ext>
                </a:extLst>
              </p:cNvPr>
              <p:cNvSpPr/>
              <p:nvPr/>
            </p:nvSpPr>
            <p:spPr>
              <a:xfrm>
                <a:off x="8954780" y="-455282"/>
                <a:ext cx="3968022" cy="1373173"/>
              </a:xfrm>
              <a:prstGeom prst="parallelogram">
                <a:avLst>
                  <a:gd name="adj" fmla="val 146279"/>
                </a:avLst>
              </a:prstGeom>
              <a:solidFill>
                <a:srgbClr val="7897CD"/>
              </a:solidFill>
              <a:ln w="12700" cap="flat" cmpd="sng" algn="ctr">
                <a:noFill/>
                <a:prstDash val="solid"/>
                <a:miter lim="800000"/>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18" name="Parallelogram 17">
                <a:extLst>
                  <a:ext uri="{FF2B5EF4-FFF2-40B4-BE49-F238E27FC236}">
                    <a16:creationId xmlns:a16="http://schemas.microsoft.com/office/drawing/2014/main" id="{4C1037EF-53C8-4F32-8D44-8A415D9F9104}"/>
                  </a:ext>
                </a:extLst>
              </p:cNvPr>
              <p:cNvSpPr/>
              <p:nvPr/>
            </p:nvSpPr>
            <p:spPr>
              <a:xfrm>
                <a:off x="1795074" y="-455282"/>
                <a:ext cx="3968023" cy="1373173"/>
              </a:xfrm>
              <a:prstGeom prst="parallelogram">
                <a:avLst>
                  <a:gd name="adj" fmla="val 136510"/>
                </a:avLst>
              </a:prstGeom>
              <a:solidFill>
                <a:srgbClr val="1C3553"/>
              </a:solidFill>
              <a:ln w="12700" cap="flat" cmpd="sng" algn="ctr">
                <a:noFill/>
                <a:prstDash val="solid"/>
                <a:miter lim="800000"/>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grpSp>
        <p:grpSp>
          <p:nvGrpSpPr>
            <p:cNvPr id="14" name="Group 13">
              <a:extLst>
                <a:ext uri="{FF2B5EF4-FFF2-40B4-BE49-F238E27FC236}">
                  <a16:creationId xmlns:a16="http://schemas.microsoft.com/office/drawing/2014/main" id="{F4B88E33-289D-482E-AC68-6EA90BCB5FC9}"/>
                </a:ext>
              </a:extLst>
            </p:cNvPr>
            <p:cNvGrpSpPr/>
            <p:nvPr/>
          </p:nvGrpSpPr>
          <p:grpSpPr>
            <a:xfrm flipH="1">
              <a:off x="-12704" y="3399"/>
              <a:ext cx="11155809" cy="180000"/>
              <a:chOff x="-3357487" y="25930"/>
              <a:chExt cx="11155809" cy="1373173"/>
            </a:xfrm>
            <a:solidFill>
              <a:srgbClr val="AEABAB"/>
            </a:solidFill>
          </p:grpSpPr>
          <p:sp>
            <p:nvSpPr>
              <p:cNvPr id="15" name="Parallelogram 14">
                <a:extLst>
                  <a:ext uri="{FF2B5EF4-FFF2-40B4-BE49-F238E27FC236}">
                    <a16:creationId xmlns:a16="http://schemas.microsoft.com/office/drawing/2014/main" id="{885A12D5-25D2-4982-A090-A009E9447A24}"/>
                  </a:ext>
                </a:extLst>
              </p:cNvPr>
              <p:cNvSpPr/>
              <p:nvPr/>
            </p:nvSpPr>
            <p:spPr>
              <a:xfrm>
                <a:off x="3830299" y="25930"/>
                <a:ext cx="3968023" cy="1373173"/>
              </a:xfrm>
              <a:prstGeom prst="parallelogram">
                <a:avLst>
                  <a:gd name="adj" fmla="val 0"/>
                </a:avLst>
              </a:prstGeom>
              <a:solidFill>
                <a:srgbClr val="706F74"/>
              </a:solidFill>
              <a:ln w="12700" cap="flat" cmpd="sng" algn="ctr">
                <a:noFill/>
                <a:prstDash val="solid"/>
                <a:miter lim="800000"/>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16" name="Parallelogram 15">
                <a:extLst>
                  <a:ext uri="{FF2B5EF4-FFF2-40B4-BE49-F238E27FC236}">
                    <a16:creationId xmlns:a16="http://schemas.microsoft.com/office/drawing/2014/main" id="{EA2D8459-FF0B-4EB4-9105-032CABCBEA44}"/>
                  </a:ext>
                </a:extLst>
              </p:cNvPr>
              <p:cNvSpPr/>
              <p:nvPr/>
            </p:nvSpPr>
            <p:spPr>
              <a:xfrm>
                <a:off x="-3357487" y="25930"/>
                <a:ext cx="3968022" cy="1373173"/>
              </a:xfrm>
              <a:prstGeom prst="parallelogram">
                <a:avLst>
                  <a:gd name="adj" fmla="val 136510"/>
                </a:avLst>
              </a:prstGeom>
              <a:solidFill>
                <a:srgbClr val="00788A"/>
              </a:solidFill>
              <a:ln w="12700" cap="flat" cmpd="sng" algn="ctr">
                <a:noFill/>
                <a:prstDash val="solid"/>
                <a:miter lim="800000"/>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grpSp>
      </p:grpSp>
      <p:sp>
        <p:nvSpPr>
          <p:cNvPr id="20" name="Freeform 13">
            <a:extLst>
              <a:ext uri="{FF2B5EF4-FFF2-40B4-BE49-F238E27FC236}">
                <a16:creationId xmlns:a16="http://schemas.microsoft.com/office/drawing/2014/main" id="{D3FB6815-DD96-42A7-AC23-F94B1BE71A5C}"/>
              </a:ext>
            </a:extLst>
          </p:cNvPr>
          <p:cNvSpPr>
            <a:spLocks/>
          </p:cNvSpPr>
          <p:nvPr userDrawn="1"/>
        </p:nvSpPr>
        <p:spPr bwMode="auto">
          <a:xfrm flipH="1" flipV="1">
            <a:off x="11690336" y="6400800"/>
            <a:ext cx="501664" cy="457200"/>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solidFill>
            <a:srgbClr val="8B7E79"/>
          </a:solidFill>
          <a:ln w="25400" cap="flat" cmpd="sng" algn="ctr">
            <a:noFill/>
            <a:prstDash val="solid"/>
          </a:ln>
          <a:effectLst/>
        </p:spPr>
        <p:txBody>
          <a:bodyPr rtlCol="0" anchor="ctr"/>
          <a:lstStyle/>
          <a:p>
            <a:pPr marL="0" marR="0" lvl="0" indent="0" algn="ctr" defTabSz="81281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a:ea typeface="+mn-ea"/>
              <a:cs typeface="+mn-cs"/>
            </a:endParaRPr>
          </a:p>
        </p:txBody>
      </p:sp>
      <p:sp>
        <p:nvSpPr>
          <p:cNvPr id="11" name="Slide Number Placeholder 5"/>
          <p:cNvSpPr txBox="1">
            <a:spLocks/>
          </p:cNvSpPr>
          <p:nvPr/>
        </p:nvSpPr>
        <p:spPr>
          <a:xfrm>
            <a:off x="9753600" y="6597707"/>
            <a:ext cx="2438400" cy="208212"/>
          </a:xfrm>
          <a:prstGeom prst="rect">
            <a:avLst/>
          </a:prstGeom>
        </p:spPr>
        <p:txBody>
          <a:bodyPr vert="horz" lIns="81280" tIns="40640" rIns="81280" bIns="40640" rtlCol="0" anchor="ctr"/>
          <a:lstStyle>
            <a:defPPr>
              <a:defRPr lang="id-ID"/>
            </a:defPPr>
            <a:lvl1pPr marL="0" algn="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04D4E0-389E-484C-8A9A-BC4E16FEFA0F}" type="slidenum">
              <a:rPr lang="id-ID" sz="978" smtClean="0">
                <a:solidFill>
                  <a:sysClr val="windowText" lastClr="000000"/>
                </a:solidFill>
                <a:latin typeface="Arial" panose="020B0604020202020204" pitchFamily="34" charset="0"/>
                <a:cs typeface="Arial" panose="020B0604020202020204" pitchFamily="34" charset="0"/>
              </a:rPr>
              <a:pPr/>
              <a:t>‹#›</a:t>
            </a:fld>
            <a:endParaRPr lang="id-ID" sz="978">
              <a:solidFill>
                <a:sysClr val="windowText" lastClr="00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6F7E5A6-D36B-4F20-91F5-ECB4B5158E19}"/>
              </a:ext>
            </a:extLst>
          </p:cNvPr>
          <p:cNvPicPr>
            <a:picLocks noChangeAspect="1"/>
          </p:cNvPicPr>
          <p:nvPr userDrawn="1"/>
        </p:nvPicPr>
        <p:blipFill>
          <a:blip r:embed="rId8"/>
          <a:stretch>
            <a:fillRect/>
          </a:stretch>
        </p:blipFill>
        <p:spPr>
          <a:xfrm>
            <a:off x="10411097" y="39019"/>
            <a:ext cx="796834" cy="433104"/>
          </a:xfrm>
          <a:prstGeom prst="rect">
            <a:avLst/>
          </a:prstGeom>
        </p:spPr>
      </p:pic>
    </p:spTree>
    <p:extLst>
      <p:ext uri="{BB962C8B-B14F-4D97-AF65-F5344CB8AC3E}">
        <p14:creationId xmlns:p14="http://schemas.microsoft.com/office/powerpoint/2010/main" val="746264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6" r:id="rId5"/>
  </p:sldLayoutIdLst>
  <p:hf hdr="0" ftr="0" dt="0"/>
  <p:txStyles>
    <p:titleStyle>
      <a:lvl1pPr algn="l" defTabSz="812886" rtl="0" eaLnBrk="1" latinLnBrk="0" hangingPunct="1">
        <a:spcBef>
          <a:spcPct val="0"/>
        </a:spcBef>
        <a:buNone/>
        <a:defRPr sz="2139" b="1" kern="1200">
          <a:solidFill>
            <a:srgbClr val="F37A1F"/>
          </a:solidFill>
          <a:latin typeface="+mj-lt"/>
          <a:ea typeface="+mj-ea"/>
          <a:cs typeface="+mj-cs"/>
        </a:defRPr>
      </a:lvl1pPr>
    </p:titleStyle>
    <p:bodyStyle>
      <a:lvl1pPr marL="0" indent="0" algn="l" defTabSz="812886" rtl="0" eaLnBrk="1" latinLnBrk="0" hangingPunct="1">
        <a:lnSpc>
          <a:spcPct val="110000"/>
        </a:lnSpc>
        <a:spcBef>
          <a:spcPts val="0"/>
        </a:spcBef>
        <a:spcAft>
          <a:spcPts val="0"/>
        </a:spcAft>
        <a:buFontTx/>
        <a:buNone/>
        <a:defRPr sz="1337" b="1" i="0" kern="1200">
          <a:solidFill>
            <a:schemeClr val="tx1"/>
          </a:solidFill>
          <a:latin typeface="+mj-lt"/>
          <a:ea typeface="+mn-ea"/>
          <a:cs typeface="+mn-cs"/>
        </a:defRPr>
      </a:lvl1pPr>
      <a:lvl2pPr marL="0" indent="0" algn="l" defTabSz="812886" rtl="0" eaLnBrk="1" latinLnBrk="0" hangingPunct="1">
        <a:lnSpc>
          <a:spcPct val="110000"/>
        </a:lnSpc>
        <a:spcBef>
          <a:spcPts val="0"/>
        </a:spcBef>
        <a:spcAft>
          <a:spcPts val="1738"/>
        </a:spcAft>
        <a:buFont typeface="Arial" panose="020B0604020202020204" pitchFamily="34" charset="0"/>
        <a:buNone/>
        <a:defRPr sz="1337" kern="1200">
          <a:solidFill>
            <a:schemeClr val="tx1"/>
          </a:solidFill>
          <a:latin typeface="+mn-lt"/>
          <a:ea typeface="+mn-ea"/>
          <a:cs typeface="+mn-cs"/>
        </a:defRPr>
      </a:lvl2pPr>
      <a:lvl3pPr marL="160418" indent="-160418" algn="l" defTabSz="812886" rtl="0" eaLnBrk="1" latinLnBrk="0" hangingPunct="1">
        <a:lnSpc>
          <a:spcPct val="110000"/>
        </a:lnSpc>
        <a:spcBef>
          <a:spcPts val="0"/>
        </a:spcBef>
        <a:spcAft>
          <a:spcPts val="0"/>
        </a:spcAft>
        <a:buFont typeface="BT Font Light" panose="020B0403030204020203" pitchFamily="34" charset="0"/>
        <a:buChar char="–"/>
        <a:defRPr sz="1337" kern="1200">
          <a:solidFill>
            <a:schemeClr val="tx1"/>
          </a:solidFill>
          <a:latin typeface="+mn-lt"/>
          <a:ea typeface="+mn-ea"/>
          <a:cs typeface="+mn-cs"/>
        </a:defRPr>
      </a:lvl3pPr>
      <a:lvl4pPr marL="320836" indent="-160418" algn="l" defTabSz="812886" rtl="0" eaLnBrk="1" latinLnBrk="0" hangingPunct="1">
        <a:lnSpc>
          <a:spcPct val="110000"/>
        </a:lnSpc>
        <a:spcBef>
          <a:spcPts val="0"/>
        </a:spcBef>
        <a:spcAft>
          <a:spcPts val="0"/>
        </a:spcAft>
        <a:buFont typeface="BT Font Light" panose="020B0403030204020203" pitchFamily="34" charset="0"/>
        <a:buChar char="&gt;"/>
        <a:defRPr sz="1337" kern="1200">
          <a:solidFill>
            <a:schemeClr val="tx1"/>
          </a:solidFill>
          <a:latin typeface="+mn-lt"/>
          <a:ea typeface="+mn-ea"/>
          <a:cs typeface="+mn-cs"/>
        </a:defRPr>
      </a:lvl4pPr>
      <a:lvl5pPr marL="481254" indent="-160418" algn="l" defTabSz="812886" rtl="0" eaLnBrk="1" latinLnBrk="0" hangingPunct="1">
        <a:lnSpc>
          <a:spcPct val="110000"/>
        </a:lnSpc>
        <a:spcBef>
          <a:spcPts val="0"/>
        </a:spcBef>
        <a:spcAft>
          <a:spcPts val="0"/>
        </a:spcAft>
        <a:buFont typeface="BT Font Light" panose="020B0403030204020203" pitchFamily="34" charset="0"/>
        <a:buChar char="–"/>
        <a:defRPr sz="1337" kern="1200">
          <a:solidFill>
            <a:schemeClr val="tx1"/>
          </a:solidFill>
          <a:latin typeface="+mn-lt"/>
          <a:ea typeface="+mn-ea"/>
          <a:cs typeface="+mn-cs"/>
        </a:defRPr>
      </a:lvl5pPr>
      <a:lvl6pPr marL="2235438" indent="-203222" algn="l" defTabSz="812886" rtl="0" eaLnBrk="1" latinLnBrk="0" hangingPunct="1">
        <a:spcBef>
          <a:spcPct val="20000"/>
        </a:spcBef>
        <a:buFont typeface="Arial" panose="020B0604020202020204" pitchFamily="34" charset="0"/>
        <a:buChar char="•"/>
        <a:defRPr sz="1778" kern="1200">
          <a:solidFill>
            <a:schemeClr val="tx1"/>
          </a:solidFill>
          <a:latin typeface="+mn-lt"/>
          <a:ea typeface="+mn-ea"/>
          <a:cs typeface="+mn-cs"/>
        </a:defRPr>
      </a:lvl6pPr>
      <a:lvl7pPr marL="2641880" indent="-203222" algn="l" defTabSz="812886" rtl="0" eaLnBrk="1" latinLnBrk="0" hangingPunct="1">
        <a:spcBef>
          <a:spcPct val="20000"/>
        </a:spcBef>
        <a:buFont typeface="Arial" panose="020B0604020202020204" pitchFamily="34" charset="0"/>
        <a:buChar char="•"/>
        <a:defRPr sz="1778" kern="1200">
          <a:solidFill>
            <a:schemeClr val="tx1"/>
          </a:solidFill>
          <a:latin typeface="+mn-lt"/>
          <a:ea typeface="+mn-ea"/>
          <a:cs typeface="+mn-cs"/>
        </a:defRPr>
      </a:lvl7pPr>
      <a:lvl8pPr marL="3048323" indent="-203222" algn="l" defTabSz="812886" rtl="0" eaLnBrk="1" latinLnBrk="0" hangingPunct="1">
        <a:spcBef>
          <a:spcPct val="20000"/>
        </a:spcBef>
        <a:buFont typeface="Arial" panose="020B0604020202020204" pitchFamily="34" charset="0"/>
        <a:buChar char="•"/>
        <a:defRPr sz="1778" kern="1200">
          <a:solidFill>
            <a:schemeClr val="tx1"/>
          </a:solidFill>
          <a:latin typeface="+mn-lt"/>
          <a:ea typeface="+mn-ea"/>
          <a:cs typeface="+mn-cs"/>
        </a:defRPr>
      </a:lvl8pPr>
      <a:lvl9pPr marL="3454767" indent="-203222" algn="l" defTabSz="812886" rtl="0" eaLnBrk="1" latinLnBrk="0" hangingPunct="1">
        <a:spcBef>
          <a:spcPct val="20000"/>
        </a:spcBef>
        <a:buFont typeface="Arial" panose="020B0604020202020204" pitchFamily="34" charset="0"/>
        <a:buChar char="•"/>
        <a:defRPr sz="1778" kern="1200">
          <a:solidFill>
            <a:schemeClr val="tx1"/>
          </a:solidFill>
          <a:latin typeface="+mn-lt"/>
          <a:ea typeface="+mn-ea"/>
          <a:cs typeface="+mn-cs"/>
        </a:defRPr>
      </a:lvl9pPr>
    </p:bodyStyle>
    <p:otherStyle>
      <a:defPPr>
        <a:defRPr lang="en-US"/>
      </a:defPPr>
      <a:lvl1pPr marL="0" algn="l" defTabSz="812886" rtl="0" eaLnBrk="1" latinLnBrk="0" hangingPunct="1">
        <a:defRPr sz="1600" kern="1200">
          <a:solidFill>
            <a:schemeClr val="tx1"/>
          </a:solidFill>
          <a:latin typeface="+mn-lt"/>
          <a:ea typeface="+mn-ea"/>
          <a:cs typeface="+mn-cs"/>
        </a:defRPr>
      </a:lvl1pPr>
      <a:lvl2pPr marL="406443" algn="l" defTabSz="812886" rtl="0" eaLnBrk="1" latinLnBrk="0" hangingPunct="1">
        <a:defRPr sz="1600" kern="1200">
          <a:solidFill>
            <a:schemeClr val="tx1"/>
          </a:solidFill>
          <a:latin typeface="+mn-lt"/>
          <a:ea typeface="+mn-ea"/>
          <a:cs typeface="+mn-cs"/>
        </a:defRPr>
      </a:lvl2pPr>
      <a:lvl3pPr marL="812886" algn="l" defTabSz="812886" rtl="0" eaLnBrk="1" latinLnBrk="0" hangingPunct="1">
        <a:defRPr sz="1600" kern="1200">
          <a:solidFill>
            <a:schemeClr val="tx1"/>
          </a:solidFill>
          <a:latin typeface="+mn-lt"/>
          <a:ea typeface="+mn-ea"/>
          <a:cs typeface="+mn-cs"/>
        </a:defRPr>
      </a:lvl3pPr>
      <a:lvl4pPr marL="1219329" algn="l" defTabSz="812886" rtl="0" eaLnBrk="1" latinLnBrk="0" hangingPunct="1">
        <a:defRPr sz="1600" kern="1200">
          <a:solidFill>
            <a:schemeClr val="tx1"/>
          </a:solidFill>
          <a:latin typeface="+mn-lt"/>
          <a:ea typeface="+mn-ea"/>
          <a:cs typeface="+mn-cs"/>
        </a:defRPr>
      </a:lvl4pPr>
      <a:lvl5pPr marL="1625772" algn="l" defTabSz="812886" rtl="0" eaLnBrk="1" latinLnBrk="0" hangingPunct="1">
        <a:defRPr sz="1600" kern="1200">
          <a:solidFill>
            <a:schemeClr val="tx1"/>
          </a:solidFill>
          <a:latin typeface="+mn-lt"/>
          <a:ea typeface="+mn-ea"/>
          <a:cs typeface="+mn-cs"/>
        </a:defRPr>
      </a:lvl5pPr>
      <a:lvl6pPr marL="2032216" algn="l" defTabSz="812886" rtl="0" eaLnBrk="1" latinLnBrk="0" hangingPunct="1">
        <a:defRPr sz="1600" kern="1200">
          <a:solidFill>
            <a:schemeClr val="tx1"/>
          </a:solidFill>
          <a:latin typeface="+mn-lt"/>
          <a:ea typeface="+mn-ea"/>
          <a:cs typeface="+mn-cs"/>
        </a:defRPr>
      </a:lvl6pPr>
      <a:lvl7pPr marL="2438658" algn="l" defTabSz="812886" rtl="0" eaLnBrk="1" latinLnBrk="0" hangingPunct="1">
        <a:defRPr sz="1600" kern="1200">
          <a:solidFill>
            <a:schemeClr val="tx1"/>
          </a:solidFill>
          <a:latin typeface="+mn-lt"/>
          <a:ea typeface="+mn-ea"/>
          <a:cs typeface="+mn-cs"/>
        </a:defRPr>
      </a:lvl7pPr>
      <a:lvl8pPr marL="2845101" algn="l" defTabSz="812886" rtl="0" eaLnBrk="1" latinLnBrk="0" hangingPunct="1">
        <a:defRPr sz="1600" kern="1200">
          <a:solidFill>
            <a:schemeClr val="tx1"/>
          </a:solidFill>
          <a:latin typeface="+mn-lt"/>
          <a:ea typeface="+mn-ea"/>
          <a:cs typeface="+mn-cs"/>
        </a:defRPr>
      </a:lvl8pPr>
      <a:lvl9pPr marL="3251545" algn="l" defTabSz="812886" rtl="0" eaLnBrk="1" latinLnBrk="0" hangingPunct="1">
        <a:defRPr sz="1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75">
          <p15:clr>
            <a:srgbClr val="F26B43"/>
          </p15:clr>
        </p15:guide>
        <p15:guide id="2" pos="317">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400" y="557498"/>
            <a:ext cx="11188296" cy="433103"/>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502040" y="1515860"/>
            <a:ext cx="11188296" cy="4475395"/>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Box 20">
            <a:extLst>
              <a:ext uri="{FF2B5EF4-FFF2-40B4-BE49-F238E27FC236}">
                <a16:creationId xmlns:a16="http://schemas.microsoft.com/office/drawing/2014/main" id="{5BF42BFA-CD70-4740-B57D-6F9B6CFA0174}"/>
              </a:ext>
            </a:extLst>
          </p:cNvPr>
          <p:cNvSpPr txBox="1">
            <a:spLocks noChangeArrowheads="1"/>
          </p:cNvSpPr>
          <p:nvPr userDrawn="1"/>
        </p:nvSpPr>
        <p:spPr bwMode="gray">
          <a:xfrm>
            <a:off x="9011926" y="6685866"/>
            <a:ext cx="3112341" cy="150490"/>
          </a:xfrm>
          <a:prstGeom prst="rect">
            <a:avLst/>
          </a:prstGeom>
          <a:noFill/>
          <a:ln w="9525">
            <a:noFill/>
            <a:miter lim="800000"/>
            <a:headEnd/>
            <a:tailEnd/>
          </a:ln>
        </p:spPr>
        <p:txBody>
          <a:bodyPr wrap="square" lIns="0" tIns="0" rIns="0" bIns="0">
            <a:spAutoFit/>
          </a:bodyPr>
          <a:lstStyle/>
          <a:p>
            <a:pPr algn="ctr" defTabSz="1083451">
              <a:defRPr/>
            </a:pPr>
            <a:r>
              <a:rPr lang="en-US" sz="978">
                <a:solidFill>
                  <a:prstClr val="white"/>
                </a:solidFill>
                <a:latin typeface="Segoe UI" panose="020B0502040204020203" pitchFamily="34" charset="0"/>
                <a:ea typeface="Helvetica Neue Light" charset="0"/>
                <a:cs typeface="Segoe UI" panose="020B0502040204020203" pitchFamily="34" charset="0"/>
              </a:rPr>
              <a:t>Copyright © 2021 TechM. All rights reserved.</a:t>
            </a:r>
          </a:p>
        </p:txBody>
      </p:sp>
      <p:pic>
        <p:nvPicPr>
          <p:cNvPr id="12" name="Picture 11">
            <a:extLst>
              <a:ext uri="{FF2B5EF4-FFF2-40B4-BE49-F238E27FC236}">
                <a16:creationId xmlns:a16="http://schemas.microsoft.com/office/drawing/2014/main" id="{9ADA2DF0-B1B9-4F85-86AE-86D2675C1496}"/>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1351669" y="58307"/>
            <a:ext cx="677335" cy="356418"/>
          </a:xfrm>
          <a:prstGeom prst="rect">
            <a:avLst/>
          </a:prstGeom>
        </p:spPr>
      </p:pic>
      <p:grpSp>
        <p:nvGrpSpPr>
          <p:cNvPr id="10" name="Group 9">
            <a:extLst>
              <a:ext uri="{FF2B5EF4-FFF2-40B4-BE49-F238E27FC236}">
                <a16:creationId xmlns:a16="http://schemas.microsoft.com/office/drawing/2014/main" id="{C1F73F8F-7D7D-4241-BB27-FE0722D683B6}"/>
              </a:ext>
            </a:extLst>
          </p:cNvPr>
          <p:cNvGrpSpPr/>
          <p:nvPr userDrawn="1"/>
        </p:nvGrpSpPr>
        <p:grpSpPr>
          <a:xfrm>
            <a:off x="-2" y="6678000"/>
            <a:ext cx="10718135" cy="180000"/>
            <a:chOff x="-12704" y="3399"/>
            <a:chExt cx="14767290" cy="180000"/>
          </a:xfrm>
        </p:grpSpPr>
        <p:grpSp>
          <p:nvGrpSpPr>
            <p:cNvPr id="13" name="Group 12">
              <a:extLst>
                <a:ext uri="{FF2B5EF4-FFF2-40B4-BE49-F238E27FC236}">
                  <a16:creationId xmlns:a16="http://schemas.microsoft.com/office/drawing/2014/main" id="{6EE2D7AF-F0CE-4584-9145-93DA97F8BCB0}"/>
                </a:ext>
              </a:extLst>
            </p:cNvPr>
            <p:cNvGrpSpPr/>
            <p:nvPr/>
          </p:nvGrpSpPr>
          <p:grpSpPr>
            <a:xfrm flipV="1">
              <a:off x="3626858" y="3399"/>
              <a:ext cx="11127728" cy="180000"/>
              <a:chOff x="1795074" y="-455282"/>
              <a:chExt cx="11127728" cy="1373173"/>
            </a:xfrm>
          </p:grpSpPr>
          <p:sp>
            <p:nvSpPr>
              <p:cNvPr id="17" name="Parallelogram 16">
                <a:extLst>
                  <a:ext uri="{FF2B5EF4-FFF2-40B4-BE49-F238E27FC236}">
                    <a16:creationId xmlns:a16="http://schemas.microsoft.com/office/drawing/2014/main" id="{B5A6DD10-CD12-4DAF-8985-AF2C264F227D}"/>
                  </a:ext>
                </a:extLst>
              </p:cNvPr>
              <p:cNvSpPr/>
              <p:nvPr/>
            </p:nvSpPr>
            <p:spPr>
              <a:xfrm>
                <a:off x="8954780" y="-455282"/>
                <a:ext cx="3968022" cy="1373173"/>
              </a:xfrm>
              <a:prstGeom prst="parallelogram">
                <a:avLst>
                  <a:gd name="adj" fmla="val 146279"/>
                </a:avLst>
              </a:prstGeom>
              <a:solidFill>
                <a:srgbClr val="7897CD"/>
              </a:solidFill>
              <a:ln w="12700" cap="flat" cmpd="sng" algn="ctr">
                <a:noFill/>
                <a:prstDash val="solid"/>
                <a:miter lim="800000"/>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18" name="Parallelogram 17">
                <a:extLst>
                  <a:ext uri="{FF2B5EF4-FFF2-40B4-BE49-F238E27FC236}">
                    <a16:creationId xmlns:a16="http://schemas.microsoft.com/office/drawing/2014/main" id="{4C1037EF-53C8-4F32-8D44-8A415D9F9104}"/>
                  </a:ext>
                </a:extLst>
              </p:cNvPr>
              <p:cNvSpPr/>
              <p:nvPr/>
            </p:nvSpPr>
            <p:spPr>
              <a:xfrm>
                <a:off x="1795074" y="-455282"/>
                <a:ext cx="3968023" cy="1373173"/>
              </a:xfrm>
              <a:prstGeom prst="parallelogram">
                <a:avLst>
                  <a:gd name="adj" fmla="val 136510"/>
                </a:avLst>
              </a:prstGeom>
              <a:solidFill>
                <a:srgbClr val="1C3553"/>
              </a:solidFill>
              <a:ln w="12700" cap="flat" cmpd="sng" algn="ctr">
                <a:noFill/>
                <a:prstDash val="solid"/>
                <a:miter lim="800000"/>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grpSp>
        <p:grpSp>
          <p:nvGrpSpPr>
            <p:cNvPr id="14" name="Group 13">
              <a:extLst>
                <a:ext uri="{FF2B5EF4-FFF2-40B4-BE49-F238E27FC236}">
                  <a16:creationId xmlns:a16="http://schemas.microsoft.com/office/drawing/2014/main" id="{F4B88E33-289D-482E-AC68-6EA90BCB5FC9}"/>
                </a:ext>
              </a:extLst>
            </p:cNvPr>
            <p:cNvGrpSpPr/>
            <p:nvPr/>
          </p:nvGrpSpPr>
          <p:grpSpPr>
            <a:xfrm flipH="1">
              <a:off x="-12704" y="3399"/>
              <a:ext cx="11155809" cy="180000"/>
              <a:chOff x="-3357487" y="25930"/>
              <a:chExt cx="11155809" cy="1373173"/>
            </a:xfrm>
            <a:solidFill>
              <a:srgbClr val="AEABAB"/>
            </a:solidFill>
          </p:grpSpPr>
          <p:sp>
            <p:nvSpPr>
              <p:cNvPr id="15" name="Parallelogram 14">
                <a:extLst>
                  <a:ext uri="{FF2B5EF4-FFF2-40B4-BE49-F238E27FC236}">
                    <a16:creationId xmlns:a16="http://schemas.microsoft.com/office/drawing/2014/main" id="{885A12D5-25D2-4982-A090-A009E9447A24}"/>
                  </a:ext>
                </a:extLst>
              </p:cNvPr>
              <p:cNvSpPr/>
              <p:nvPr/>
            </p:nvSpPr>
            <p:spPr>
              <a:xfrm>
                <a:off x="3830299" y="25930"/>
                <a:ext cx="3968023" cy="1373173"/>
              </a:xfrm>
              <a:prstGeom prst="parallelogram">
                <a:avLst>
                  <a:gd name="adj" fmla="val 0"/>
                </a:avLst>
              </a:prstGeom>
              <a:solidFill>
                <a:srgbClr val="706F74"/>
              </a:solidFill>
              <a:ln w="12700" cap="flat" cmpd="sng" algn="ctr">
                <a:noFill/>
                <a:prstDash val="solid"/>
                <a:miter lim="800000"/>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16" name="Parallelogram 15">
                <a:extLst>
                  <a:ext uri="{FF2B5EF4-FFF2-40B4-BE49-F238E27FC236}">
                    <a16:creationId xmlns:a16="http://schemas.microsoft.com/office/drawing/2014/main" id="{EA2D8459-FF0B-4EB4-9105-032CABCBEA44}"/>
                  </a:ext>
                </a:extLst>
              </p:cNvPr>
              <p:cNvSpPr/>
              <p:nvPr/>
            </p:nvSpPr>
            <p:spPr>
              <a:xfrm>
                <a:off x="-3357487" y="25930"/>
                <a:ext cx="3968022" cy="1373173"/>
              </a:xfrm>
              <a:prstGeom prst="parallelogram">
                <a:avLst>
                  <a:gd name="adj" fmla="val 136510"/>
                </a:avLst>
              </a:prstGeom>
              <a:solidFill>
                <a:srgbClr val="00788A"/>
              </a:solidFill>
              <a:ln w="12700" cap="flat" cmpd="sng" algn="ctr">
                <a:noFill/>
                <a:prstDash val="solid"/>
                <a:miter lim="800000"/>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grpSp>
      </p:grpSp>
      <p:sp>
        <p:nvSpPr>
          <p:cNvPr id="20" name="Freeform 13">
            <a:extLst>
              <a:ext uri="{FF2B5EF4-FFF2-40B4-BE49-F238E27FC236}">
                <a16:creationId xmlns:a16="http://schemas.microsoft.com/office/drawing/2014/main" id="{D3FB6815-DD96-42A7-AC23-F94B1BE71A5C}"/>
              </a:ext>
            </a:extLst>
          </p:cNvPr>
          <p:cNvSpPr>
            <a:spLocks/>
          </p:cNvSpPr>
          <p:nvPr userDrawn="1"/>
        </p:nvSpPr>
        <p:spPr bwMode="auto">
          <a:xfrm flipH="1" flipV="1">
            <a:off x="11690336" y="6400800"/>
            <a:ext cx="501664" cy="457200"/>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solidFill>
            <a:srgbClr val="8B7E79"/>
          </a:solidFill>
          <a:ln w="25400" cap="flat" cmpd="sng" algn="ctr">
            <a:noFill/>
            <a:prstDash val="solid"/>
          </a:ln>
          <a:effectLst/>
        </p:spPr>
        <p:txBody>
          <a:bodyPr rtlCol="0" anchor="ctr"/>
          <a:lstStyle/>
          <a:p>
            <a:pPr marL="0" marR="0" lvl="0" indent="0" algn="ctr" defTabSz="81281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a:ea typeface="+mn-ea"/>
              <a:cs typeface="+mn-cs"/>
            </a:endParaRPr>
          </a:p>
        </p:txBody>
      </p:sp>
      <p:sp>
        <p:nvSpPr>
          <p:cNvPr id="11" name="Slide Number Placeholder 5"/>
          <p:cNvSpPr txBox="1">
            <a:spLocks/>
          </p:cNvSpPr>
          <p:nvPr/>
        </p:nvSpPr>
        <p:spPr>
          <a:xfrm>
            <a:off x="9753600" y="6597707"/>
            <a:ext cx="2438400" cy="208212"/>
          </a:xfrm>
          <a:prstGeom prst="rect">
            <a:avLst/>
          </a:prstGeom>
        </p:spPr>
        <p:txBody>
          <a:bodyPr vert="horz" lIns="81280" tIns="40640" rIns="81280" bIns="40640" rtlCol="0" anchor="ctr"/>
          <a:lstStyle>
            <a:defPPr>
              <a:defRPr lang="id-ID"/>
            </a:defPPr>
            <a:lvl1pPr marL="0" algn="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04D4E0-389E-484C-8A9A-BC4E16FEFA0F}" type="slidenum">
              <a:rPr lang="id-ID" sz="978" smtClean="0">
                <a:solidFill>
                  <a:sysClr val="windowText" lastClr="000000"/>
                </a:solidFill>
                <a:latin typeface="Arial" panose="020B0604020202020204" pitchFamily="34" charset="0"/>
                <a:cs typeface="Arial" panose="020B0604020202020204" pitchFamily="34" charset="0"/>
              </a:rPr>
              <a:pPr/>
              <a:t>‹#›</a:t>
            </a:fld>
            <a:endParaRPr lang="id-ID" sz="978">
              <a:solidFill>
                <a:sysClr val="windowText" lastClr="00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6F7E5A6-D36B-4F20-91F5-ECB4B5158E19}"/>
              </a:ext>
            </a:extLst>
          </p:cNvPr>
          <p:cNvPicPr>
            <a:picLocks noChangeAspect="1"/>
          </p:cNvPicPr>
          <p:nvPr userDrawn="1"/>
        </p:nvPicPr>
        <p:blipFill>
          <a:blip r:embed="rId14"/>
          <a:stretch>
            <a:fillRect/>
          </a:stretch>
        </p:blipFill>
        <p:spPr>
          <a:xfrm>
            <a:off x="10411097" y="39019"/>
            <a:ext cx="796834" cy="433104"/>
          </a:xfrm>
          <a:prstGeom prst="rect">
            <a:avLst/>
          </a:prstGeom>
        </p:spPr>
      </p:pic>
    </p:spTree>
    <p:extLst>
      <p:ext uri="{BB962C8B-B14F-4D97-AF65-F5344CB8AC3E}">
        <p14:creationId xmlns:p14="http://schemas.microsoft.com/office/powerpoint/2010/main" val="3007195302"/>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l" defTabSz="812886" rtl="0" eaLnBrk="1" latinLnBrk="0" hangingPunct="1">
        <a:spcBef>
          <a:spcPct val="0"/>
        </a:spcBef>
        <a:buNone/>
        <a:defRPr sz="2139" b="1" kern="1200">
          <a:solidFill>
            <a:srgbClr val="F37A1F"/>
          </a:solidFill>
          <a:latin typeface="+mj-lt"/>
          <a:ea typeface="+mj-ea"/>
          <a:cs typeface="+mj-cs"/>
        </a:defRPr>
      </a:lvl1pPr>
    </p:titleStyle>
    <p:bodyStyle>
      <a:lvl1pPr marL="0" indent="0" algn="l" defTabSz="812886" rtl="0" eaLnBrk="1" latinLnBrk="0" hangingPunct="1">
        <a:lnSpc>
          <a:spcPct val="110000"/>
        </a:lnSpc>
        <a:spcBef>
          <a:spcPts val="0"/>
        </a:spcBef>
        <a:spcAft>
          <a:spcPts val="0"/>
        </a:spcAft>
        <a:buFontTx/>
        <a:buNone/>
        <a:defRPr sz="1337" b="1" i="0" kern="1200">
          <a:solidFill>
            <a:schemeClr val="tx1"/>
          </a:solidFill>
          <a:latin typeface="+mj-lt"/>
          <a:ea typeface="+mn-ea"/>
          <a:cs typeface="+mn-cs"/>
        </a:defRPr>
      </a:lvl1pPr>
      <a:lvl2pPr marL="0" indent="0" algn="l" defTabSz="812886" rtl="0" eaLnBrk="1" latinLnBrk="0" hangingPunct="1">
        <a:lnSpc>
          <a:spcPct val="110000"/>
        </a:lnSpc>
        <a:spcBef>
          <a:spcPts val="0"/>
        </a:spcBef>
        <a:spcAft>
          <a:spcPts val="1738"/>
        </a:spcAft>
        <a:buFont typeface="Arial" panose="020B0604020202020204" pitchFamily="34" charset="0"/>
        <a:buNone/>
        <a:defRPr sz="1337" kern="1200">
          <a:solidFill>
            <a:schemeClr val="tx1"/>
          </a:solidFill>
          <a:latin typeface="+mn-lt"/>
          <a:ea typeface="+mn-ea"/>
          <a:cs typeface="+mn-cs"/>
        </a:defRPr>
      </a:lvl2pPr>
      <a:lvl3pPr marL="160418" indent="-160418" algn="l" defTabSz="812886" rtl="0" eaLnBrk="1" latinLnBrk="0" hangingPunct="1">
        <a:lnSpc>
          <a:spcPct val="110000"/>
        </a:lnSpc>
        <a:spcBef>
          <a:spcPts val="0"/>
        </a:spcBef>
        <a:spcAft>
          <a:spcPts val="0"/>
        </a:spcAft>
        <a:buFont typeface="BT Font Light" panose="020B0403030204020203" pitchFamily="34" charset="0"/>
        <a:buChar char="–"/>
        <a:defRPr sz="1337" kern="1200">
          <a:solidFill>
            <a:schemeClr val="tx1"/>
          </a:solidFill>
          <a:latin typeface="+mn-lt"/>
          <a:ea typeface="+mn-ea"/>
          <a:cs typeface="+mn-cs"/>
        </a:defRPr>
      </a:lvl3pPr>
      <a:lvl4pPr marL="320836" indent="-160418" algn="l" defTabSz="812886" rtl="0" eaLnBrk="1" latinLnBrk="0" hangingPunct="1">
        <a:lnSpc>
          <a:spcPct val="110000"/>
        </a:lnSpc>
        <a:spcBef>
          <a:spcPts val="0"/>
        </a:spcBef>
        <a:spcAft>
          <a:spcPts val="0"/>
        </a:spcAft>
        <a:buFont typeface="BT Font Light" panose="020B0403030204020203" pitchFamily="34" charset="0"/>
        <a:buChar char="&gt;"/>
        <a:defRPr sz="1337" kern="1200">
          <a:solidFill>
            <a:schemeClr val="tx1"/>
          </a:solidFill>
          <a:latin typeface="+mn-lt"/>
          <a:ea typeface="+mn-ea"/>
          <a:cs typeface="+mn-cs"/>
        </a:defRPr>
      </a:lvl4pPr>
      <a:lvl5pPr marL="481254" indent="-160418" algn="l" defTabSz="812886" rtl="0" eaLnBrk="1" latinLnBrk="0" hangingPunct="1">
        <a:lnSpc>
          <a:spcPct val="110000"/>
        </a:lnSpc>
        <a:spcBef>
          <a:spcPts val="0"/>
        </a:spcBef>
        <a:spcAft>
          <a:spcPts val="0"/>
        </a:spcAft>
        <a:buFont typeface="BT Font Light" panose="020B0403030204020203" pitchFamily="34" charset="0"/>
        <a:buChar char="–"/>
        <a:defRPr sz="1337" kern="1200">
          <a:solidFill>
            <a:schemeClr val="tx1"/>
          </a:solidFill>
          <a:latin typeface="+mn-lt"/>
          <a:ea typeface="+mn-ea"/>
          <a:cs typeface="+mn-cs"/>
        </a:defRPr>
      </a:lvl5pPr>
      <a:lvl6pPr marL="2235438" indent="-203222" algn="l" defTabSz="812886" rtl="0" eaLnBrk="1" latinLnBrk="0" hangingPunct="1">
        <a:spcBef>
          <a:spcPct val="20000"/>
        </a:spcBef>
        <a:buFont typeface="Arial" panose="020B0604020202020204" pitchFamily="34" charset="0"/>
        <a:buChar char="•"/>
        <a:defRPr sz="1778" kern="1200">
          <a:solidFill>
            <a:schemeClr val="tx1"/>
          </a:solidFill>
          <a:latin typeface="+mn-lt"/>
          <a:ea typeface="+mn-ea"/>
          <a:cs typeface="+mn-cs"/>
        </a:defRPr>
      </a:lvl6pPr>
      <a:lvl7pPr marL="2641880" indent="-203222" algn="l" defTabSz="812886" rtl="0" eaLnBrk="1" latinLnBrk="0" hangingPunct="1">
        <a:spcBef>
          <a:spcPct val="20000"/>
        </a:spcBef>
        <a:buFont typeface="Arial" panose="020B0604020202020204" pitchFamily="34" charset="0"/>
        <a:buChar char="•"/>
        <a:defRPr sz="1778" kern="1200">
          <a:solidFill>
            <a:schemeClr val="tx1"/>
          </a:solidFill>
          <a:latin typeface="+mn-lt"/>
          <a:ea typeface="+mn-ea"/>
          <a:cs typeface="+mn-cs"/>
        </a:defRPr>
      </a:lvl7pPr>
      <a:lvl8pPr marL="3048323" indent="-203222" algn="l" defTabSz="812886" rtl="0" eaLnBrk="1" latinLnBrk="0" hangingPunct="1">
        <a:spcBef>
          <a:spcPct val="20000"/>
        </a:spcBef>
        <a:buFont typeface="Arial" panose="020B0604020202020204" pitchFamily="34" charset="0"/>
        <a:buChar char="•"/>
        <a:defRPr sz="1778" kern="1200">
          <a:solidFill>
            <a:schemeClr val="tx1"/>
          </a:solidFill>
          <a:latin typeface="+mn-lt"/>
          <a:ea typeface="+mn-ea"/>
          <a:cs typeface="+mn-cs"/>
        </a:defRPr>
      </a:lvl8pPr>
      <a:lvl9pPr marL="3454767" indent="-203222" algn="l" defTabSz="812886" rtl="0" eaLnBrk="1" latinLnBrk="0" hangingPunct="1">
        <a:spcBef>
          <a:spcPct val="20000"/>
        </a:spcBef>
        <a:buFont typeface="Arial" panose="020B0604020202020204" pitchFamily="34" charset="0"/>
        <a:buChar char="•"/>
        <a:defRPr sz="1778" kern="1200">
          <a:solidFill>
            <a:schemeClr val="tx1"/>
          </a:solidFill>
          <a:latin typeface="+mn-lt"/>
          <a:ea typeface="+mn-ea"/>
          <a:cs typeface="+mn-cs"/>
        </a:defRPr>
      </a:lvl9pPr>
    </p:bodyStyle>
    <p:otherStyle>
      <a:defPPr>
        <a:defRPr lang="en-US"/>
      </a:defPPr>
      <a:lvl1pPr marL="0" algn="l" defTabSz="812886" rtl="0" eaLnBrk="1" latinLnBrk="0" hangingPunct="1">
        <a:defRPr sz="1600" kern="1200">
          <a:solidFill>
            <a:schemeClr val="tx1"/>
          </a:solidFill>
          <a:latin typeface="+mn-lt"/>
          <a:ea typeface="+mn-ea"/>
          <a:cs typeface="+mn-cs"/>
        </a:defRPr>
      </a:lvl1pPr>
      <a:lvl2pPr marL="406443" algn="l" defTabSz="812886" rtl="0" eaLnBrk="1" latinLnBrk="0" hangingPunct="1">
        <a:defRPr sz="1600" kern="1200">
          <a:solidFill>
            <a:schemeClr val="tx1"/>
          </a:solidFill>
          <a:latin typeface="+mn-lt"/>
          <a:ea typeface="+mn-ea"/>
          <a:cs typeface="+mn-cs"/>
        </a:defRPr>
      </a:lvl2pPr>
      <a:lvl3pPr marL="812886" algn="l" defTabSz="812886" rtl="0" eaLnBrk="1" latinLnBrk="0" hangingPunct="1">
        <a:defRPr sz="1600" kern="1200">
          <a:solidFill>
            <a:schemeClr val="tx1"/>
          </a:solidFill>
          <a:latin typeface="+mn-lt"/>
          <a:ea typeface="+mn-ea"/>
          <a:cs typeface="+mn-cs"/>
        </a:defRPr>
      </a:lvl3pPr>
      <a:lvl4pPr marL="1219329" algn="l" defTabSz="812886" rtl="0" eaLnBrk="1" latinLnBrk="0" hangingPunct="1">
        <a:defRPr sz="1600" kern="1200">
          <a:solidFill>
            <a:schemeClr val="tx1"/>
          </a:solidFill>
          <a:latin typeface="+mn-lt"/>
          <a:ea typeface="+mn-ea"/>
          <a:cs typeface="+mn-cs"/>
        </a:defRPr>
      </a:lvl4pPr>
      <a:lvl5pPr marL="1625772" algn="l" defTabSz="812886" rtl="0" eaLnBrk="1" latinLnBrk="0" hangingPunct="1">
        <a:defRPr sz="1600" kern="1200">
          <a:solidFill>
            <a:schemeClr val="tx1"/>
          </a:solidFill>
          <a:latin typeface="+mn-lt"/>
          <a:ea typeface="+mn-ea"/>
          <a:cs typeface="+mn-cs"/>
        </a:defRPr>
      </a:lvl5pPr>
      <a:lvl6pPr marL="2032216" algn="l" defTabSz="812886" rtl="0" eaLnBrk="1" latinLnBrk="0" hangingPunct="1">
        <a:defRPr sz="1600" kern="1200">
          <a:solidFill>
            <a:schemeClr val="tx1"/>
          </a:solidFill>
          <a:latin typeface="+mn-lt"/>
          <a:ea typeface="+mn-ea"/>
          <a:cs typeface="+mn-cs"/>
        </a:defRPr>
      </a:lvl6pPr>
      <a:lvl7pPr marL="2438658" algn="l" defTabSz="812886" rtl="0" eaLnBrk="1" latinLnBrk="0" hangingPunct="1">
        <a:defRPr sz="1600" kern="1200">
          <a:solidFill>
            <a:schemeClr val="tx1"/>
          </a:solidFill>
          <a:latin typeface="+mn-lt"/>
          <a:ea typeface="+mn-ea"/>
          <a:cs typeface="+mn-cs"/>
        </a:defRPr>
      </a:lvl7pPr>
      <a:lvl8pPr marL="2845101" algn="l" defTabSz="812886" rtl="0" eaLnBrk="1" latinLnBrk="0" hangingPunct="1">
        <a:defRPr sz="1600" kern="1200">
          <a:solidFill>
            <a:schemeClr val="tx1"/>
          </a:solidFill>
          <a:latin typeface="+mn-lt"/>
          <a:ea typeface="+mn-ea"/>
          <a:cs typeface="+mn-cs"/>
        </a:defRPr>
      </a:lvl8pPr>
      <a:lvl9pPr marL="3251545" algn="l" defTabSz="812886"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75">
          <p15:clr>
            <a:srgbClr val="F26B43"/>
          </p15:clr>
        </p15:guide>
        <p15:guide id="2" pos="31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400" y="557498"/>
            <a:ext cx="11188296" cy="433103"/>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502040" y="1515860"/>
            <a:ext cx="11188296" cy="4475395"/>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Box 20">
            <a:extLst>
              <a:ext uri="{FF2B5EF4-FFF2-40B4-BE49-F238E27FC236}">
                <a16:creationId xmlns:a16="http://schemas.microsoft.com/office/drawing/2014/main" id="{5BF42BFA-CD70-4740-B57D-6F9B6CFA0174}"/>
              </a:ext>
            </a:extLst>
          </p:cNvPr>
          <p:cNvSpPr txBox="1">
            <a:spLocks noChangeArrowheads="1"/>
          </p:cNvSpPr>
          <p:nvPr userDrawn="1"/>
        </p:nvSpPr>
        <p:spPr bwMode="gray">
          <a:xfrm>
            <a:off x="9011926" y="6685866"/>
            <a:ext cx="3112341" cy="150490"/>
          </a:xfrm>
          <a:prstGeom prst="rect">
            <a:avLst/>
          </a:prstGeom>
          <a:noFill/>
          <a:ln w="9525">
            <a:noFill/>
            <a:miter lim="800000"/>
            <a:headEnd/>
            <a:tailEnd/>
          </a:ln>
        </p:spPr>
        <p:txBody>
          <a:bodyPr wrap="square" lIns="0" tIns="0" rIns="0" bIns="0">
            <a:spAutoFit/>
          </a:bodyPr>
          <a:lstStyle/>
          <a:p>
            <a:pPr algn="ctr" defTabSz="1083451">
              <a:defRPr/>
            </a:pPr>
            <a:r>
              <a:rPr lang="en-US" sz="978">
                <a:solidFill>
                  <a:prstClr val="white"/>
                </a:solidFill>
                <a:latin typeface="Segoe UI" panose="020B0502040204020203" pitchFamily="34" charset="0"/>
                <a:ea typeface="Helvetica Neue Light" charset="0"/>
                <a:cs typeface="Segoe UI" panose="020B0502040204020203" pitchFamily="34" charset="0"/>
              </a:rPr>
              <a:t>Copyright © 2021 TechM. All rights reserved.</a:t>
            </a:r>
          </a:p>
        </p:txBody>
      </p:sp>
      <p:grpSp>
        <p:nvGrpSpPr>
          <p:cNvPr id="10" name="Group 9">
            <a:extLst>
              <a:ext uri="{FF2B5EF4-FFF2-40B4-BE49-F238E27FC236}">
                <a16:creationId xmlns:a16="http://schemas.microsoft.com/office/drawing/2014/main" id="{C1F73F8F-7D7D-4241-BB27-FE0722D683B6}"/>
              </a:ext>
            </a:extLst>
          </p:cNvPr>
          <p:cNvGrpSpPr/>
          <p:nvPr userDrawn="1"/>
        </p:nvGrpSpPr>
        <p:grpSpPr>
          <a:xfrm>
            <a:off x="-2" y="6678000"/>
            <a:ext cx="10718135" cy="180000"/>
            <a:chOff x="-12704" y="3399"/>
            <a:chExt cx="14767290" cy="180000"/>
          </a:xfrm>
        </p:grpSpPr>
        <p:grpSp>
          <p:nvGrpSpPr>
            <p:cNvPr id="13" name="Group 12">
              <a:extLst>
                <a:ext uri="{FF2B5EF4-FFF2-40B4-BE49-F238E27FC236}">
                  <a16:creationId xmlns:a16="http://schemas.microsoft.com/office/drawing/2014/main" id="{6EE2D7AF-F0CE-4584-9145-93DA97F8BCB0}"/>
                </a:ext>
              </a:extLst>
            </p:cNvPr>
            <p:cNvGrpSpPr/>
            <p:nvPr/>
          </p:nvGrpSpPr>
          <p:grpSpPr>
            <a:xfrm flipV="1">
              <a:off x="3626858" y="3399"/>
              <a:ext cx="11127728" cy="180000"/>
              <a:chOff x="1795074" y="-455282"/>
              <a:chExt cx="11127728" cy="1373173"/>
            </a:xfrm>
          </p:grpSpPr>
          <p:sp>
            <p:nvSpPr>
              <p:cNvPr id="17" name="Parallelogram 16">
                <a:extLst>
                  <a:ext uri="{FF2B5EF4-FFF2-40B4-BE49-F238E27FC236}">
                    <a16:creationId xmlns:a16="http://schemas.microsoft.com/office/drawing/2014/main" id="{B5A6DD10-CD12-4DAF-8985-AF2C264F227D}"/>
                  </a:ext>
                </a:extLst>
              </p:cNvPr>
              <p:cNvSpPr/>
              <p:nvPr/>
            </p:nvSpPr>
            <p:spPr>
              <a:xfrm>
                <a:off x="8954780" y="-455282"/>
                <a:ext cx="3968022" cy="1373173"/>
              </a:xfrm>
              <a:prstGeom prst="parallelogram">
                <a:avLst>
                  <a:gd name="adj" fmla="val 146279"/>
                </a:avLst>
              </a:prstGeom>
              <a:solidFill>
                <a:srgbClr val="7897CD"/>
              </a:solidFill>
              <a:ln w="12700" cap="flat" cmpd="sng" algn="ctr">
                <a:noFill/>
                <a:prstDash val="solid"/>
                <a:miter lim="800000"/>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18" name="Parallelogram 17">
                <a:extLst>
                  <a:ext uri="{FF2B5EF4-FFF2-40B4-BE49-F238E27FC236}">
                    <a16:creationId xmlns:a16="http://schemas.microsoft.com/office/drawing/2014/main" id="{4C1037EF-53C8-4F32-8D44-8A415D9F9104}"/>
                  </a:ext>
                </a:extLst>
              </p:cNvPr>
              <p:cNvSpPr/>
              <p:nvPr/>
            </p:nvSpPr>
            <p:spPr>
              <a:xfrm>
                <a:off x="1795074" y="-455282"/>
                <a:ext cx="3968023" cy="1373173"/>
              </a:xfrm>
              <a:prstGeom prst="parallelogram">
                <a:avLst>
                  <a:gd name="adj" fmla="val 136510"/>
                </a:avLst>
              </a:prstGeom>
              <a:solidFill>
                <a:srgbClr val="1C3553"/>
              </a:solidFill>
              <a:ln w="12700" cap="flat" cmpd="sng" algn="ctr">
                <a:noFill/>
                <a:prstDash val="solid"/>
                <a:miter lim="800000"/>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grpSp>
        <p:grpSp>
          <p:nvGrpSpPr>
            <p:cNvPr id="14" name="Group 13">
              <a:extLst>
                <a:ext uri="{FF2B5EF4-FFF2-40B4-BE49-F238E27FC236}">
                  <a16:creationId xmlns:a16="http://schemas.microsoft.com/office/drawing/2014/main" id="{F4B88E33-289D-482E-AC68-6EA90BCB5FC9}"/>
                </a:ext>
              </a:extLst>
            </p:cNvPr>
            <p:cNvGrpSpPr/>
            <p:nvPr/>
          </p:nvGrpSpPr>
          <p:grpSpPr>
            <a:xfrm flipH="1">
              <a:off x="-12704" y="3399"/>
              <a:ext cx="11155809" cy="180000"/>
              <a:chOff x="-3357487" y="25930"/>
              <a:chExt cx="11155809" cy="1373173"/>
            </a:xfrm>
            <a:solidFill>
              <a:srgbClr val="AEABAB"/>
            </a:solidFill>
          </p:grpSpPr>
          <p:sp>
            <p:nvSpPr>
              <p:cNvPr id="15" name="Parallelogram 14">
                <a:extLst>
                  <a:ext uri="{FF2B5EF4-FFF2-40B4-BE49-F238E27FC236}">
                    <a16:creationId xmlns:a16="http://schemas.microsoft.com/office/drawing/2014/main" id="{885A12D5-25D2-4982-A090-A009E9447A24}"/>
                  </a:ext>
                </a:extLst>
              </p:cNvPr>
              <p:cNvSpPr/>
              <p:nvPr/>
            </p:nvSpPr>
            <p:spPr>
              <a:xfrm>
                <a:off x="3830299" y="25930"/>
                <a:ext cx="3968023" cy="1373173"/>
              </a:xfrm>
              <a:prstGeom prst="parallelogram">
                <a:avLst>
                  <a:gd name="adj" fmla="val 0"/>
                </a:avLst>
              </a:prstGeom>
              <a:solidFill>
                <a:srgbClr val="706F74"/>
              </a:solidFill>
              <a:ln w="12700" cap="flat" cmpd="sng" algn="ctr">
                <a:noFill/>
                <a:prstDash val="solid"/>
                <a:miter lim="800000"/>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16" name="Parallelogram 15">
                <a:extLst>
                  <a:ext uri="{FF2B5EF4-FFF2-40B4-BE49-F238E27FC236}">
                    <a16:creationId xmlns:a16="http://schemas.microsoft.com/office/drawing/2014/main" id="{EA2D8459-FF0B-4EB4-9105-032CABCBEA44}"/>
                  </a:ext>
                </a:extLst>
              </p:cNvPr>
              <p:cNvSpPr/>
              <p:nvPr/>
            </p:nvSpPr>
            <p:spPr>
              <a:xfrm>
                <a:off x="-3357487" y="25930"/>
                <a:ext cx="3968022" cy="1373173"/>
              </a:xfrm>
              <a:prstGeom prst="parallelogram">
                <a:avLst>
                  <a:gd name="adj" fmla="val 136510"/>
                </a:avLst>
              </a:prstGeom>
              <a:solidFill>
                <a:srgbClr val="00788A"/>
              </a:solidFill>
              <a:ln w="12700" cap="flat" cmpd="sng" algn="ctr">
                <a:noFill/>
                <a:prstDash val="solid"/>
                <a:miter lim="800000"/>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grpSp>
      </p:grpSp>
      <p:sp>
        <p:nvSpPr>
          <p:cNvPr id="20" name="Freeform 13">
            <a:extLst>
              <a:ext uri="{FF2B5EF4-FFF2-40B4-BE49-F238E27FC236}">
                <a16:creationId xmlns:a16="http://schemas.microsoft.com/office/drawing/2014/main" id="{D3FB6815-DD96-42A7-AC23-F94B1BE71A5C}"/>
              </a:ext>
            </a:extLst>
          </p:cNvPr>
          <p:cNvSpPr>
            <a:spLocks/>
          </p:cNvSpPr>
          <p:nvPr userDrawn="1"/>
        </p:nvSpPr>
        <p:spPr bwMode="auto">
          <a:xfrm flipH="1" flipV="1">
            <a:off x="11690336" y="6400800"/>
            <a:ext cx="501664" cy="457200"/>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solidFill>
            <a:srgbClr val="8B7E79"/>
          </a:solidFill>
          <a:ln w="25400" cap="flat" cmpd="sng" algn="ctr">
            <a:noFill/>
            <a:prstDash val="solid"/>
          </a:ln>
          <a:effectLst/>
        </p:spPr>
        <p:txBody>
          <a:bodyPr rtlCol="0" anchor="ctr"/>
          <a:lstStyle/>
          <a:p>
            <a:pPr marL="0" marR="0" lvl="0" indent="0" algn="ctr" defTabSz="81281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a:ea typeface="+mn-ea"/>
              <a:cs typeface="+mn-cs"/>
            </a:endParaRPr>
          </a:p>
        </p:txBody>
      </p:sp>
      <p:sp>
        <p:nvSpPr>
          <p:cNvPr id="11" name="Slide Number Placeholder 5"/>
          <p:cNvSpPr txBox="1">
            <a:spLocks/>
          </p:cNvSpPr>
          <p:nvPr/>
        </p:nvSpPr>
        <p:spPr>
          <a:xfrm>
            <a:off x="9753600" y="6597707"/>
            <a:ext cx="2438400" cy="208212"/>
          </a:xfrm>
          <a:prstGeom prst="rect">
            <a:avLst/>
          </a:prstGeom>
        </p:spPr>
        <p:txBody>
          <a:bodyPr vert="horz" lIns="81280" tIns="40640" rIns="81280" bIns="40640" rtlCol="0" anchor="ctr"/>
          <a:lstStyle>
            <a:defPPr>
              <a:defRPr lang="id-ID"/>
            </a:defPPr>
            <a:lvl1pPr marL="0" algn="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04D4E0-389E-484C-8A9A-BC4E16FEFA0F}" type="slidenum">
              <a:rPr lang="id-ID" sz="978" smtClean="0">
                <a:solidFill>
                  <a:sysClr val="windowText" lastClr="000000"/>
                </a:solidFill>
                <a:latin typeface="Arial" panose="020B0604020202020204" pitchFamily="34" charset="0"/>
                <a:cs typeface="Arial" panose="020B0604020202020204" pitchFamily="34" charset="0"/>
              </a:rPr>
              <a:pPr/>
              <a:t>‹#›</a:t>
            </a:fld>
            <a:endParaRPr lang="id-ID" sz="978">
              <a:solidFill>
                <a:sysClr val="windowText" lastClr="000000"/>
              </a:solidFill>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9ADA2DF0-B1B9-4F85-86AE-86D2675C149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351669" y="58307"/>
            <a:ext cx="677335" cy="356418"/>
          </a:xfrm>
          <a:prstGeom prst="rect">
            <a:avLst/>
          </a:prstGeom>
        </p:spPr>
      </p:pic>
      <p:pic>
        <p:nvPicPr>
          <p:cNvPr id="21" name="Picture 20">
            <a:extLst>
              <a:ext uri="{FF2B5EF4-FFF2-40B4-BE49-F238E27FC236}">
                <a16:creationId xmlns:a16="http://schemas.microsoft.com/office/drawing/2014/main" id="{76F7E5A6-D36B-4F20-91F5-ECB4B5158E19}"/>
              </a:ext>
            </a:extLst>
          </p:cNvPr>
          <p:cNvPicPr>
            <a:picLocks noChangeAspect="1"/>
          </p:cNvPicPr>
          <p:nvPr userDrawn="1"/>
        </p:nvPicPr>
        <p:blipFill>
          <a:blip r:embed="rId4"/>
          <a:stretch>
            <a:fillRect/>
          </a:stretch>
        </p:blipFill>
        <p:spPr>
          <a:xfrm>
            <a:off x="10411097" y="39019"/>
            <a:ext cx="796834" cy="433104"/>
          </a:xfrm>
          <a:prstGeom prst="rect">
            <a:avLst/>
          </a:prstGeom>
        </p:spPr>
      </p:pic>
    </p:spTree>
    <p:extLst>
      <p:ext uri="{BB962C8B-B14F-4D97-AF65-F5344CB8AC3E}">
        <p14:creationId xmlns:p14="http://schemas.microsoft.com/office/powerpoint/2010/main" val="383613640"/>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812886" rtl="0" eaLnBrk="1" latinLnBrk="0" hangingPunct="1">
        <a:spcBef>
          <a:spcPct val="0"/>
        </a:spcBef>
        <a:buNone/>
        <a:defRPr sz="2139" b="1" kern="1200">
          <a:solidFill>
            <a:srgbClr val="F37A1F"/>
          </a:solidFill>
          <a:latin typeface="+mj-lt"/>
          <a:ea typeface="+mj-ea"/>
          <a:cs typeface="+mj-cs"/>
        </a:defRPr>
      </a:lvl1pPr>
    </p:titleStyle>
    <p:bodyStyle>
      <a:lvl1pPr marL="0" indent="0" algn="l" defTabSz="812886" rtl="0" eaLnBrk="1" latinLnBrk="0" hangingPunct="1">
        <a:lnSpc>
          <a:spcPct val="110000"/>
        </a:lnSpc>
        <a:spcBef>
          <a:spcPts val="0"/>
        </a:spcBef>
        <a:spcAft>
          <a:spcPts val="0"/>
        </a:spcAft>
        <a:buFontTx/>
        <a:buNone/>
        <a:defRPr sz="1337" b="1" i="0" kern="1200">
          <a:solidFill>
            <a:schemeClr val="tx1"/>
          </a:solidFill>
          <a:latin typeface="+mj-lt"/>
          <a:ea typeface="+mn-ea"/>
          <a:cs typeface="+mn-cs"/>
        </a:defRPr>
      </a:lvl1pPr>
      <a:lvl2pPr marL="0" indent="0" algn="l" defTabSz="812886" rtl="0" eaLnBrk="1" latinLnBrk="0" hangingPunct="1">
        <a:lnSpc>
          <a:spcPct val="110000"/>
        </a:lnSpc>
        <a:spcBef>
          <a:spcPts val="0"/>
        </a:spcBef>
        <a:spcAft>
          <a:spcPts val="1738"/>
        </a:spcAft>
        <a:buFont typeface="Arial" panose="020B0604020202020204" pitchFamily="34" charset="0"/>
        <a:buNone/>
        <a:defRPr sz="1337" kern="1200">
          <a:solidFill>
            <a:schemeClr val="tx1"/>
          </a:solidFill>
          <a:latin typeface="+mn-lt"/>
          <a:ea typeface="+mn-ea"/>
          <a:cs typeface="+mn-cs"/>
        </a:defRPr>
      </a:lvl2pPr>
      <a:lvl3pPr marL="160418" indent="-160418" algn="l" defTabSz="812886" rtl="0" eaLnBrk="1" latinLnBrk="0" hangingPunct="1">
        <a:lnSpc>
          <a:spcPct val="110000"/>
        </a:lnSpc>
        <a:spcBef>
          <a:spcPts val="0"/>
        </a:spcBef>
        <a:spcAft>
          <a:spcPts val="0"/>
        </a:spcAft>
        <a:buFont typeface="BT Font Light" panose="020B0403030204020203" pitchFamily="34" charset="0"/>
        <a:buChar char="–"/>
        <a:defRPr sz="1337" kern="1200">
          <a:solidFill>
            <a:schemeClr val="tx1"/>
          </a:solidFill>
          <a:latin typeface="+mn-lt"/>
          <a:ea typeface="+mn-ea"/>
          <a:cs typeface="+mn-cs"/>
        </a:defRPr>
      </a:lvl3pPr>
      <a:lvl4pPr marL="320836" indent="-160418" algn="l" defTabSz="812886" rtl="0" eaLnBrk="1" latinLnBrk="0" hangingPunct="1">
        <a:lnSpc>
          <a:spcPct val="110000"/>
        </a:lnSpc>
        <a:spcBef>
          <a:spcPts val="0"/>
        </a:spcBef>
        <a:spcAft>
          <a:spcPts val="0"/>
        </a:spcAft>
        <a:buFont typeface="BT Font Light" panose="020B0403030204020203" pitchFamily="34" charset="0"/>
        <a:buChar char="&gt;"/>
        <a:defRPr sz="1337" kern="1200">
          <a:solidFill>
            <a:schemeClr val="tx1"/>
          </a:solidFill>
          <a:latin typeface="+mn-lt"/>
          <a:ea typeface="+mn-ea"/>
          <a:cs typeface="+mn-cs"/>
        </a:defRPr>
      </a:lvl4pPr>
      <a:lvl5pPr marL="481254" indent="-160418" algn="l" defTabSz="812886" rtl="0" eaLnBrk="1" latinLnBrk="0" hangingPunct="1">
        <a:lnSpc>
          <a:spcPct val="110000"/>
        </a:lnSpc>
        <a:spcBef>
          <a:spcPts val="0"/>
        </a:spcBef>
        <a:spcAft>
          <a:spcPts val="0"/>
        </a:spcAft>
        <a:buFont typeface="BT Font Light" panose="020B0403030204020203" pitchFamily="34" charset="0"/>
        <a:buChar char="–"/>
        <a:defRPr sz="1337" kern="1200">
          <a:solidFill>
            <a:schemeClr val="tx1"/>
          </a:solidFill>
          <a:latin typeface="+mn-lt"/>
          <a:ea typeface="+mn-ea"/>
          <a:cs typeface="+mn-cs"/>
        </a:defRPr>
      </a:lvl5pPr>
      <a:lvl6pPr marL="2235438" indent="-203222" algn="l" defTabSz="812886" rtl="0" eaLnBrk="1" latinLnBrk="0" hangingPunct="1">
        <a:spcBef>
          <a:spcPct val="20000"/>
        </a:spcBef>
        <a:buFont typeface="Arial" panose="020B0604020202020204" pitchFamily="34" charset="0"/>
        <a:buChar char="•"/>
        <a:defRPr sz="1778" kern="1200">
          <a:solidFill>
            <a:schemeClr val="tx1"/>
          </a:solidFill>
          <a:latin typeface="+mn-lt"/>
          <a:ea typeface="+mn-ea"/>
          <a:cs typeface="+mn-cs"/>
        </a:defRPr>
      </a:lvl6pPr>
      <a:lvl7pPr marL="2641880" indent="-203222" algn="l" defTabSz="812886" rtl="0" eaLnBrk="1" latinLnBrk="0" hangingPunct="1">
        <a:spcBef>
          <a:spcPct val="20000"/>
        </a:spcBef>
        <a:buFont typeface="Arial" panose="020B0604020202020204" pitchFamily="34" charset="0"/>
        <a:buChar char="•"/>
        <a:defRPr sz="1778" kern="1200">
          <a:solidFill>
            <a:schemeClr val="tx1"/>
          </a:solidFill>
          <a:latin typeface="+mn-lt"/>
          <a:ea typeface="+mn-ea"/>
          <a:cs typeface="+mn-cs"/>
        </a:defRPr>
      </a:lvl7pPr>
      <a:lvl8pPr marL="3048323" indent="-203222" algn="l" defTabSz="812886" rtl="0" eaLnBrk="1" latinLnBrk="0" hangingPunct="1">
        <a:spcBef>
          <a:spcPct val="20000"/>
        </a:spcBef>
        <a:buFont typeface="Arial" panose="020B0604020202020204" pitchFamily="34" charset="0"/>
        <a:buChar char="•"/>
        <a:defRPr sz="1778" kern="1200">
          <a:solidFill>
            <a:schemeClr val="tx1"/>
          </a:solidFill>
          <a:latin typeface="+mn-lt"/>
          <a:ea typeface="+mn-ea"/>
          <a:cs typeface="+mn-cs"/>
        </a:defRPr>
      </a:lvl8pPr>
      <a:lvl9pPr marL="3454767" indent="-203222" algn="l" defTabSz="812886" rtl="0" eaLnBrk="1" latinLnBrk="0" hangingPunct="1">
        <a:spcBef>
          <a:spcPct val="20000"/>
        </a:spcBef>
        <a:buFont typeface="Arial" panose="020B0604020202020204" pitchFamily="34" charset="0"/>
        <a:buChar char="•"/>
        <a:defRPr sz="1778" kern="1200">
          <a:solidFill>
            <a:schemeClr val="tx1"/>
          </a:solidFill>
          <a:latin typeface="+mn-lt"/>
          <a:ea typeface="+mn-ea"/>
          <a:cs typeface="+mn-cs"/>
        </a:defRPr>
      </a:lvl9pPr>
    </p:bodyStyle>
    <p:otherStyle>
      <a:defPPr>
        <a:defRPr lang="en-US"/>
      </a:defPPr>
      <a:lvl1pPr marL="0" algn="l" defTabSz="812886" rtl="0" eaLnBrk="1" latinLnBrk="0" hangingPunct="1">
        <a:defRPr sz="1600" kern="1200">
          <a:solidFill>
            <a:schemeClr val="tx1"/>
          </a:solidFill>
          <a:latin typeface="+mn-lt"/>
          <a:ea typeface="+mn-ea"/>
          <a:cs typeface="+mn-cs"/>
        </a:defRPr>
      </a:lvl1pPr>
      <a:lvl2pPr marL="406443" algn="l" defTabSz="812886" rtl="0" eaLnBrk="1" latinLnBrk="0" hangingPunct="1">
        <a:defRPr sz="1600" kern="1200">
          <a:solidFill>
            <a:schemeClr val="tx1"/>
          </a:solidFill>
          <a:latin typeface="+mn-lt"/>
          <a:ea typeface="+mn-ea"/>
          <a:cs typeface="+mn-cs"/>
        </a:defRPr>
      </a:lvl2pPr>
      <a:lvl3pPr marL="812886" algn="l" defTabSz="812886" rtl="0" eaLnBrk="1" latinLnBrk="0" hangingPunct="1">
        <a:defRPr sz="1600" kern="1200">
          <a:solidFill>
            <a:schemeClr val="tx1"/>
          </a:solidFill>
          <a:latin typeface="+mn-lt"/>
          <a:ea typeface="+mn-ea"/>
          <a:cs typeface="+mn-cs"/>
        </a:defRPr>
      </a:lvl3pPr>
      <a:lvl4pPr marL="1219329" algn="l" defTabSz="812886" rtl="0" eaLnBrk="1" latinLnBrk="0" hangingPunct="1">
        <a:defRPr sz="1600" kern="1200">
          <a:solidFill>
            <a:schemeClr val="tx1"/>
          </a:solidFill>
          <a:latin typeface="+mn-lt"/>
          <a:ea typeface="+mn-ea"/>
          <a:cs typeface="+mn-cs"/>
        </a:defRPr>
      </a:lvl4pPr>
      <a:lvl5pPr marL="1625772" algn="l" defTabSz="812886" rtl="0" eaLnBrk="1" latinLnBrk="0" hangingPunct="1">
        <a:defRPr sz="1600" kern="1200">
          <a:solidFill>
            <a:schemeClr val="tx1"/>
          </a:solidFill>
          <a:latin typeface="+mn-lt"/>
          <a:ea typeface="+mn-ea"/>
          <a:cs typeface="+mn-cs"/>
        </a:defRPr>
      </a:lvl5pPr>
      <a:lvl6pPr marL="2032216" algn="l" defTabSz="812886" rtl="0" eaLnBrk="1" latinLnBrk="0" hangingPunct="1">
        <a:defRPr sz="1600" kern="1200">
          <a:solidFill>
            <a:schemeClr val="tx1"/>
          </a:solidFill>
          <a:latin typeface="+mn-lt"/>
          <a:ea typeface="+mn-ea"/>
          <a:cs typeface="+mn-cs"/>
        </a:defRPr>
      </a:lvl6pPr>
      <a:lvl7pPr marL="2438658" algn="l" defTabSz="812886" rtl="0" eaLnBrk="1" latinLnBrk="0" hangingPunct="1">
        <a:defRPr sz="1600" kern="1200">
          <a:solidFill>
            <a:schemeClr val="tx1"/>
          </a:solidFill>
          <a:latin typeface="+mn-lt"/>
          <a:ea typeface="+mn-ea"/>
          <a:cs typeface="+mn-cs"/>
        </a:defRPr>
      </a:lvl7pPr>
      <a:lvl8pPr marL="2845101" algn="l" defTabSz="812886" rtl="0" eaLnBrk="1" latinLnBrk="0" hangingPunct="1">
        <a:defRPr sz="1600" kern="1200">
          <a:solidFill>
            <a:schemeClr val="tx1"/>
          </a:solidFill>
          <a:latin typeface="+mn-lt"/>
          <a:ea typeface="+mn-ea"/>
          <a:cs typeface="+mn-cs"/>
        </a:defRPr>
      </a:lvl8pPr>
      <a:lvl9pPr marL="3251545" algn="l" defTabSz="812886" rtl="0" eaLnBrk="1" latinLnBrk="0" hangingPunct="1">
        <a:defRPr sz="1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75">
          <p15:clr>
            <a:srgbClr val="F26B43"/>
          </p15:clr>
        </p15:guide>
        <p15:guide id="2" pos="31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DA2DF0-B1B9-4F85-86AE-86D2675C1496}"/>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a:xfrm>
            <a:off x="11351669" y="58307"/>
            <a:ext cx="677335" cy="356418"/>
          </a:xfrm>
          <a:prstGeom prst="rect">
            <a:avLst/>
          </a:prstGeom>
        </p:spPr>
      </p:pic>
      <p:pic>
        <p:nvPicPr>
          <p:cNvPr id="5" name="Picture 4">
            <a:extLst>
              <a:ext uri="{FF2B5EF4-FFF2-40B4-BE49-F238E27FC236}">
                <a16:creationId xmlns:a16="http://schemas.microsoft.com/office/drawing/2014/main" id="{76F7E5A6-D36B-4F20-91F5-ECB4B5158E19}"/>
              </a:ext>
            </a:extLst>
          </p:cNvPr>
          <p:cNvPicPr>
            <a:picLocks noChangeAspect="1"/>
          </p:cNvPicPr>
          <p:nvPr userDrawn="1"/>
        </p:nvPicPr>
        <p:blipFill>
          <a:blip r:embed="rId13"/>
          <a:stretch>
            <a:fillRect/>
          </a:stretch>
        </p:blipFill>
        <p:spPr>
          <a:xfrm>
            <a:off x="10411097" y="39019"/>
            <a:ext cx="796834" cy="433104"/>
          </a:xfrm>
          <a:prstGeom prst="rect">
            <a:avLst/>
          </a:prstGeom>
        </p:spPr>
      </p:pic>
    </p:spTree>
    <p:extLst>
      <p:ext uri="{BB962C8B-B14F-4D97-AF65-F5344CB8AC3E}">
        <p14:creationId xmlns:p14="http://schemas.microsoft.com/office/powerpoint/2010/main" val="282310885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Lst>
  <p:txStyles>
    <p:titleStyle>
      <a:lvl1pPr algn="l" defTabSz="121914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84" indent="-304784" algn="l" defTabSz="121914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54" indent="-304784" algn="l" defTabSz="121914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25" indent="-304784" algn="l" defTabSz="121914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493"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06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63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20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77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341"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1" name="Title Placeholder 1"/>
          <p:cNvSpPr>
            <a:spLocks noGrp="1"/>
          </p:cNvSpPr>
          <p:nvPr>
            <p:ph type="title"/>
          </p:nvPr>
        </p:nvSpPr>
        <p:spPr bwMode="auto">
          <a:xfrm>
            <a:off x="406409" y="345528"/>
            <a:ext cx="11351693" cy="49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3" name="Text Placeholder 2"/>
          <p:cNvSpPr>
            <a:spLocks noGrp="1"/>
          </p:cNvSpPr>
          <p:nvPr>
            <p:ph type="body" idx="1"/>
          </p:nvPr>
        </p:nvSpPr>
        <p:spPr>
          <a:xfrm>
            <a:off x="641353" y="1331745"/>
            <a:ext cx="10949517" cy="155083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text styles</a:t>
            </a:r>
          </a:p>
          <a:p>
            <a:pPr lvl="2"/>
            <a:r>
              <a:rPr lang="en-US"/>
              <a:t>First level</a:t>
            </a:r>
          </a:p>
          <a:p>
            <a:pPr lvl="3"/>
            <a:r>
              <a:rPr lang="en-US"/>
              <a:t>Second level</a:t>
            </a:r>
          </a:p>
          <a:p>
            <a:pPr lvl="4"/>
            <a:r>
              <a:rPr lang="en-US"/>
              <a:t>Third level</a:t>
            </a:r>
          </a:p>
          <a:p>
            <a:pPr lvl="5"/>
            <a:r>
              <a:rPr lang="en-US"/>
              <a:t>Fifth level</a:t>
            </a:r>
          </a:p>
        </p:txBody>
      </p:sp>
      <p:sp>
        <p:nvSpPr>
          <p:cNvPr id="2053" name="Slide Number Placeholder 5"/>
          <p:cNvSpPr txBox="1">
            <a:spLocks/>
          </p:cNvSpPr>
          <p:nvPr/>
        </p:nvSpPr>
        <p:spPr bwMode="auto">
          <a:xfrm>
            <a:off x="342707" y="6605912"/>
            <a:ext cx="171544" cy="169238"/>
          </a:xfrm>
          <a:prstGeom prst="rect">
            <a:avLst/>
          </a:prstGeom>
          <a:noFill/>
          <a:ln>
            <a:noFill/>
          </a:ln>
        </p:spPr>
        <p:txBody>
          <a:bodyPr wrap="none" lIns="0" tIns="0" rIns="0" bIns="0" anchor="ctr">
            <a:spAutoFit/>
          </a:bodyPr>
          <a:lstStyle>
            <a:lvl1pPr defTabSz="912813" eaLnBrk="0" hangingPunct="0">
              <a:defRPr>
                <a:solidFill>
                  <a:schemeClr val="tx1"/>
                </a:solidFill>
                <a:latin typeface="Arial" pitchFamily="34" charset="0"/>
                <a:cs typeface="Arial" pitchFamily="34" charset="0"/>
              </a:defRPr>
            </a:lvl1pPr>
            <a:lvl2pPr marL="742950" indent="-285750" defTabSz="912813" eaLnBrk="0" hangingPunct="0">
              <a:defRPr>
                <a:solidFill>
                  <a:schemeClr val="tx1"/>
                </a:solidFill>
                <a:latin typeface="Arial" pitchFamily="34" charset="0"/>
                <a:cs typeface="Arial" pitchFamily="34" charset="0"/>
              </a:defRPr>
            </a:lvl2pPr>
            <a:lvl3pPr marL="1143000" indent="-228600" defTabSz="912813" eaLnBrk="0" hangingPunct="0">
              <a:defRPr>
                <a:solidFill>
                  <a:schemeClr val="tx1"/>
                </a:solidFill>
                <a:latin typeface="Arial" pitchFamily="34" charset="0"/>
                <a:cs typeface="Arial" pitchFamily="34" charset="0"/>
              </a:defRPr>
            </a:lvl3pPr>
            <a:lvl4pPr marL="1600200" indent="-228600" defTabSz="912813" eaLnBrk="0" hangingPunct="0">
              <a:defRPr>
                <a:solidFill>
                  <a:schemeClr val="tx1"/>
                </a:solidFill>
                <a:latin typeface="Arial" pitchFamily="34" charset="0"/>
                <a:cs typeface="Arial" pitchFamily="34" charset="0"/>
              </a:defRPr>
            </a:lvl4pPr>
            <a:lvl5pPr marL="2057400" indent="-228600" defTabSz="912813" eaLnBrk="0" hangingPunct="0">
              <a:defRPr>
                <a:solidFill>
                  <a:schemeClr val="tx1"/>
                </a:solidFill>
                <a:latin typeface="Arial" pitchFamily="34" charset="0"/>
                <a:cs typeface="Arial" pitchFamily="34" charset="0"/>
              </a:defRPr>
            </a:lvl5pPr>
            <a:lvl6pPr marL="2514600" indent="-228600" defTabSz="91281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1281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1281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12813"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r" defTabSz="912630" rtl="0" eaLnBrk="1" fontAlgn="base" latinLnBrk="0" hangingPunct="1">
              <a:lnSpc>
                <a:spcPct val="100000"/>
              </a:lnSpc>
              <a:spcBef>
                <a:spcPct val="0"/>
              </a:spcBef>
              <a:spcAft>
                <a:spcPct val="0"/>
              </a:spcAft>
              <a:buClrTx/>
              <a:buSzTx/>
              <a:buFontTx/>
              <a:buNone/>
              <a:tabLst/>
              <a:defRPr/>
            </a:pPr>
            <a:fld id="{93A4E1E6-ECBF-48DC-9FB7-2261D301678E}" type="slidenum">
              <a:rPr kumimoji="0" lang="en-US" altLang="en-US" sz="1100" b="0" i="0" u="none" strike="noStrike" kern="1200" cap="none" spc="0" normalizeH="0" baseline="0" noProof="0" smtClean="0">
                <a:ln>
                  <a:noFill/>
                </a:ln>
                <a:solidFill>
                  <a:srgbClr val="6D6E71"/>
                </a:solidFill>
                <a:effectLst/>
                <a:uLnTx/>
                <a:uFillTx/>
                <a:latin typeface="Arial" pitchFamily="34" charset="0"/>
                <a:ea typeface="+mn-ea"/>
                <a:cs typeface="Arial" pitchFamily="34" charset="0"/>
              </a:rPr>
              <a:pPr marL="0" marR="0" lvl="0" indent="0" algn="r" defTabSz="912630" rtl="0" eaLnBrk="1" fontAlgn="base" latinLnBrk="0" hangingPunct="1">
                <a:lnSpc>
                  <a:spcPct val="100000"/>
                </a:lnSpc>
                <a:spcBef>
                  <a:spcPct val="0"/>
                </a:spcBef>
                <a:spcAft>
                  <a:spcPct val="0"/>
                </a:spcAft>
                <a:buClrTx/>
                <a:buSzTx/>
                <a:buFontTx/>
                <a:buNone/>
                <a:tabLst/>
                <a:defRPr/>
              </a:pPr>
              <a:t>‹#›</a:t>
            </a:fld>
            <a:endParaRPr kumimoji="0" lang="en-US" altLang="en-US" sz="1100" b="0" i="0" u="none" strike="noStrike" kern="1200" cap="none" spc="0" normalizeH="0" baseline="0" noProof="0">
              <a:ln>
                <a:noFill/>
              </a:ln>
              <a:solidFill>
                <a:srgbClr val="6D6E71"/>
              </a:solidFill>
              <a:effectLst/>
              <a:uLnTx/>
              <a:uFillTx/>
              <a:latin typeface="Arial" pitchFamily="34" charset="0"/>
              <a:ea typeface="+mn-ea"/>
              <a:cs typeface="Arial" pitchFamily="34" charset="0"/>
            </a:endParaRPr>
          </a:p>
        </p:txBody>
      </p:sp>
      <p:sp>
        <p:nvSpPr>
          <p:cNvPr id="7" name="TextBox 20"/>
          <p:cNvSpPr txBox="1">
            <a:spLocks noChangeArrowheads="1"/>
          </p:cNvSpPr>
          <p:nvPr userDrawn="1"/>
        </p:nvSpPr>
        <p:spPr bwMode="gray">
          <a:xfrm>
            <a:off x="641355" y="6629405"/>
            <a:ext cx="2720650" cy="138467"/>
          </a:xfrm>
          <a:prstGeom prst="rect">
            <a:avLst/>
          </a:prstGeom>
          <a:noFill/>
          <a:ln w="9525">
            <a:noFill/>
            <a:miter lim="800000"/>
            <a:headEnd/>
            <a:tailEnd/>
          </a:ln>
        </p:spPr>
        <p:txBody>
          <a:bodyPr wrap="none" lIns="0" tIns="0" rIns="0" bIns="0">
            <a:spAutoFit/>
          </a:bodyPr>
          <a:lstStyle/>
          <a:p>
            <a:pPr marL="0" marR="0" lvl="0" indent="0" algn="l" defTabSz="914217"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6D6E71"/>
                </a:solidFill>
                <a:effectLst/>
                <a:uLnTx/>
                <a:uFillTx/>
                <a:latin typeface="Arial"/>
                <a:ea typeface="+mn-ea"/>
                <a:cs typeface="Calibri" pitchFamily="34" charset="0"/>
              </a:rPr>
              <a:t>Copyright © 2022 Tech Mahindra. All rights reserved.</a:t>
            </a:r>
          </a:p>
        </p:txBody>
      </p:sp>
      <p:pic>
        <p:nvPicPr>
          <p:cNvPr id="8" name="Picture 7">
            <a:extLst>
              <a:ext uri="{FF2B5EF4-FFF2-40B4-BE49-F238E27FC236}">
                <a16:creationId xmlns:a16="http://schemas.microsoft.com/office/drawing/2014/main" id="{9ADA2DF0-B1B9-4F85-86AE-86D2675C1496}"/>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a:off x="11351669" y="58307"/>
            <a:ext cx="677335" cy="356418"/>
          </a:xfrm>
          <a:prstGeom prst="rect">
            <a:avLst/>
          </a:prstGeom>
        </p:spPr>
      </p:pic>
      <p:pic>
        <p:nvPicPr>
          <p:cNvPr id="9" name="Picture 8">
            <a:extLst>
              <a:ext uri="{FF2B5EF4-FFF2-40B4-BE49-F238E27FC236}">
                <a16:creationId xmlns:a16="http://schemas.microsoft.com/office/drawing/2014/main" id="{76F7E5A6-D36B-4F20-91F5-ECB4B5158E19}"/>
              </a:ext>
            </a:extLst>
          </p:cNvPr>
          <p:cNvPicPr>
            <a:picLocks noChangeAspect="1"/>
          </p:cNvPicPr>
          <p:nvPr userDrawn="1"/>
        </p:nvPicPr>
        <p:blipFill>
          <a:blip r:embed="rId31"/>
          <a:stretch>
            <a:fillRect/>
          </a:stretch>
        </p:blipFill>
        <p:spPr>
          <a:xfrm>
            <a:off x="10411097" y="39019"/>
            <a:ext cx="796834" cy="433104"/>
          </a:xfrm>
          <a:prstGeom prst="rect">
            <a:avLst/>
          </a:prstGeom>
        </p:spPr>
      </p:pic>
    </p:spTree>
    <p:extLst>
      <p:ext uri="{BB962C8B-B14F-4D97-AF65-F5344CB8AC3E}">
        <p14:creationId xmlns:p14="http://schemas.microsoft.com/office/powerpoint/2010/main" val="318756711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1085610" rtl="0" eaLnBrk="0" fontAlgn="base" hangingPunct="0">
        <a:spcBef>
          <a:spcPct val="0"/>
        </a:spcBef>
        <a:spcAft>
          <a:spcPct val="0"/>
        </a:spcAft>
        <a:defRPr lang="en-US" sz="3199" b="1" kern="1200" dirty="0">
          <a:solidFill>
            <a:schemeClr val="tx1">
              <a:lumMod val="65000"/>
              <a:lumOff val="35000"/>
            </a:schemeClr>
          </a:solidFill>
          <a:latin typeface="Calibri" panose="020F0502020204030204" pitchFamily="34" charset="0"/>
          <a:ea typeface="+mj-ea"/>
          <a:cs typeface="Calibri" panose="020F0502020204030204" pitchFamily="34" charset="0"/>
        </a:defRPr>
      </a:lvl1pPr>
      <a:lvl2pPr algn="l" defTabSz="1085610" rtl="0" eaLnBrk="0" fontAlgn="base" hangingPunct="0">
        <a:spcBef>
          <a:spcPct val="0"/>
        </a:spcBef>
        <a:spcAft>
          <a:spcPct val="0"/>
        </a:spcAft>
        <a:defRPr sz="3699" b="1">
          <a:solidFill>
            <a:schemeClr val="tx2"/>
          </a:solidFill>
          <a:latin typeface="Arial" pitchFamily="34" charset="0"/>
          <a:cs typeface="Arial" pitchFamily="34" charset="0"/>
        </a:defRPr>
      </a:lvl2pPr>
      <a:lvl3pPr algn="l" defTabSz="1085610" rtl="0" eaLnBrk="0" fontAlgn="base" hangingPunct="0">
        <a:spcBef>
          <a:spcPct val="0"/>
        </a:spcBef>
        <a:spcAft>
          <a:spcPct val="0"/>
        </a:spcAft>
        <a:defRPr sz="3699" b="1">
          <a:solidFill>
            <a:schemeClr val="tx2"/>
          </a:solidFill>
          <a:latin typeface="Arial" pitchFamily="34" charset="0"/>
          <a:cs typeface="Arial" pitchFamily="34" charset="0"/>
        </a:defRPr>
      </a:lvl3pPr>
      <a:lvl4pPr algn="l" defTabSz="1085610" rtl="0" eaLnBrk="0" fontAlgn="base" hangingPunct="0">
        <a:spcBef>
          <a:spcPct val="0"/>
        </a:spcBef>
        <a:spcAft>
          <a:spcPct val="0"/>
        </a:spcAft>
        <a:defRPr sz="3699" b="1">
          <a:solidFill>
            <a:schemeClr val="tx2"/>
          </a:solidFill>
          <a:latin typeface="Arial" pitchFamily="34" charset="0"/>
          <a:cs typeface="Arial" pitchFamily="34" charset="0"/>
        </a:defRPr>
      </a:lvl4pPr>
      <a:lvl5pPr algn="l" defTabSz="1085610" rtl="0" eaLnBrk="0" fontAlgn="base" hangingPunct="0">
        <a:spcBef>
          <a:spcPct val="0"/>
        </a:spcBef>
        <a:spcAft>
          <a:spcPct val="0"/>
        </a:spcAft>
        <a:defRPr sz="3699" b="1">
          <a:solidFill>
            <a:schemeClr val="tx2"/>
          </a:solidFill>
          <a:latin typeface="Arial" pitchFamily="34" charset="0"/>
          <a:cs typeface="Arial" pitchFamily="34" charset="0"/>
        </a:defRPr>
      </a:lvl5pPr>
      <a:lvl6pPr marL="543749" algn="l" defTabSz="1085610" rtl="0" fontAlgn="base">
        <a:spcBef>
          <a:spcPct val="0"/>
        </a:spcBef>
        <a:spcAft>
          <a:spcPct val="0"/>
        </a:spcAft>
        <a:defRPr sz="3699" b="1">
          <a:solidFill>
            <a:schemeClr val="tx2"/>
          </a:solidFill>
          <a:latin typeface="Arial" pitchFamily="34" charset="0"/>
          <a:cs typeface="Arial" pitchFamily="34" charset="0"/>
        </a:defRPr>
      </a:lvl6pPr>
      <a:lvl7pPr marL="1087496" algn="l" defTabSz="1085610" rtl="0" fontAlgn="base">
        <a:spcBef>
          <a:spcPct val="0"/>
        </a:spcBef>
        <a:spcAft>
          <a:spcPct val="0"/>
        </a:spcAft>
        <a:defRPr sz="3699" b="1">
          <a:solidFill>
            <a:schemeClr val="tx2"/>
          </a:solidFill>
          <a:latin typeface="Arial" pitchFamily="34" charset="0"/>
          <a:cs typeface="Arial" pitchFamily="34" charset="0"/>
        </a:defRPr>
      </a:lvl7pPr>
      <a:lvl8pPr marL="1631241" algn="l" defTabSz="1085610" rtl="0" fontAlgn="base">
        <a:spcBef>
          <a:spcPct val="0"/>
        </a:spcBef>
        <a:spcAft>
          <a:spcPct val="0"/>
        </a:spcAft>
        <a:defRPr sz="3699" b="1">
          <a:solidFill>
            <a:schemeClr val="tx2"/>
          </a:solidFill>
          <a:latin typeface="Arial" pitchFamily="34" charset="0"/>
          <a:cs typeface="Arial" pitchFamily="34" charset="0"/>
        </a:defRPr>
      </a:lvl8pPr>
      <a:lvl9pPr marL="2174994" algn="l" defTabSz="1085610" rtl="0" fontAlgn="base">
        <a:spcBef>
          <a:spcPct val="0"/>
        </a:spcBef>
        <a:spcAft>
          <a:spcPct val="0"/>
        </a:spcAft>
        <a:defRPr sz="3699" b="1">
          <a:solidFill>
            <a:schemeClr val="tx2"/>
          </a:solidFill>
          <a:latin typeface="Arial" pitchFamily="34" charset="0"/>
          <a:cs typeface="Arial" pitchFamily="34" charset="0"/>
        </a:defRPr>
      </a:lvl9pPr>
    </p:titleStyle>
    <p:bodyStyle>
      <a:lvl1pPr marL="343620" indent="-343620" algn="l" defTabSz="1085610" rtl="0" eaLnBrk="0" fontAlgn="base" hangingPunct="0">
        <a:spcBef>
          <a:spcPct val="0"/>
        </a:spcBef>
        <a:spcAft>
          <a:spcPct val="0"/>
        </a:spcAft>
        <a:buClr>
          <a:schemeClr val="bg2"/>
        </a:buClr>
        <a:buSzPct val="120000"/>
        <a:buFont typeface="Wingdings" pitchFamily="2" charset="2"/>
        <a:buChar char="§"/>
        <a:defRPr lang="en-US" kern="1200" dirty="0">
          <a:solidFill>
            <a:schemeClr val="tx1"/>
          </a:solidFill>
          <a:latin typeface="Calibri" panose="020F0502020204030204" pitchFamily="34" charset="0"/>
          <a:ea typeface="+mn-ea"/>
          <a:cs typeface="Calibri" panose="020F0502020204030204" pitchFamily="34" charset="0"/>
        </a:defRPr>
      </a:lvl1pPr>
      <a:lvl2pPr marL="337955" indent="-337955" algn="l" defTabSz="1085610" rtl="0" eaLnBrk="0" fontAlgn="base" hangingPunct="0">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pitchFamily="34" charset="0"/>
        </a:defRPr>
      </a:lvl2pPr>
      <a:lvl3pPr marL="677797" indent="-330403" algn="l" defTabSz="1085610" rtl="0" eaLnBrk="0" fontAlgn="base" hangingPunct="0">
        <a:spcBef>
          <a:spcPct val="0"/>
        </a:spcBef>
        <a:spcAft>
          <a:spcPct val="0"/>
        </a:spcAft>
        <a:buClr>
          <a:schemeClr val="bg2"/>
        </a:buClr>
        <a:buSzPct val="90000"/>
        <a:buFont typeface="Arial" charset="0"/>
        <a:buChar char="–"/>
        <a:defRPr lang="en-US" kern="1200" dirty="0">
          <a:solidFill>
            <a:schemeClr val="tx1"/>
          </a:solidFill>
          <a:latin typeface="Calibri" panose="020F0502020204030204" pitchFamily="34" charset="0"/>
          <a:ea typeface="+mn-ea"/>
          <a:cs typeface="Calibri" panose="020F0502020204030204" pitchFamily="34" charset="0"/>
        </a:defRPr>
      </a:lvl3pPr>
      <a:lvl4pPr marL="1010087" indent="-330403" algn="l" defTabSz="1085610" rtl="0" eaLnBrk="0" fontAlgn="base" hangingPunct="0">
        <a:spcBef>
          <a:spcPct val="0"/>
        </a:spcBef>
        <a:spcAft>
          <a:spcPct val="0"/>
        </a:spcAft>
        <a:buClr>
          <a:schemeClr val="bg2"/>
        </a:buClr>
        <a:buSzPct val="80000"/>
        <a:buFont typeface="Wingdings" pitchFamily="2" charset="2"/>
        <a:buChar char="§"/>
        <a:defRPr lang="en-US" kern="1200" dirty="0">
          <a:solidFill>
            <a:schemeClr val="tx1"/>
          </a:solidFill>
          <a:latin typeface="Calibri" panose="020F0502020204030204" pitchFamily="34" charset="0"/>
          <a:ea typeface="+mn-ea"/>
          <a:cs typeface="Calibri" panose="020F0502020204030204" pitchFamily="34" charset="0"/>
        </a:defRPr>
      </a:lvl4pPr>
      <a:lvl5pPr marL="1349930" indent="-337955" algn="l" defTabSz="1108266" rtl="0" eaLnBrk="0" fontAlgn="base" hangingPunct="0">
        <a:spcBef>
          <a:spcPct val="0"/>
        </a:spcBef>
        <a:spcAft>
          <a:spcPct val="0"/>
        </a:spcAft>
        <a:buClr>
          <a:schemeClr val="bg2"/>
        </a:buClr>
        <a:buSzPct val="70000"/>
        <a:buFont typeface="Arial" charset="0"/>
        <a:buChar char="–"/>
        <a:defRPr lang="en-US" kern="1200" dirty="0">
          <a:solidFill>
            <a:schemeClr val="tx1"/>
          </a:solidFill>
          <a:latin typeface="Calibri" panose="020F0502020204030204" pitchFamily="34" charset="0"/>
          <a:ea typeface="+mn-ea"/>
          <a:cs typeface="Calibri" panose="020F0502020204030204" pitchFamily="34" charset="0"/>
        </a:defRPr>
      </a:lvl5pPr>
      <a:lvl6pPr marL="1631205" indent="-286971" algn="l" defTabSz="1087471" rtl="0" eaLnBrk="1" latinLnBrk="0" hangingPunct="1">
        <a:spcBef>
          <a:spcPct val="20000"/>
        </a:spcBef>
        <a:buClr>
          <a:schemeClr val="bg2"/>
        </a:buClr>
        <a:buSzPct val="60000"/>
        <a:buFont typeface="Wingdings" pitchFamily="2" charset="2"/>
        <a:buChar char="§"/>
        <a:defRPr sz="2400" kern="1200">
          <a:solidFill>
            <a:schemeClr val="tx1"/>
          </a:solidFill>
          <a:latin typeface="Calibri" panose="020F0502020204030204" pitchFamily="34" charset="0"/>
          <a:ea typeface="+mn-ea"/>
          <a:cs typeface="Calibri" panose="020F0502020204030204" pitchFamily="34" charset="0"/>
        </a:defRPr>
      </a:lvl6pPr>
      <a:lvl7pPr marL="3534278" indent="-271871" algn="l" defTabSz="108747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8014" indent="-271871" algn="l" defTabSz="108747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1751" indent="-271871" algn="l" defTabSz="108747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7471" rtl="0" eaLnBrk="1" latinLnBrk="0" hangingPunct="1">
        <a:defRPr sz="2100" kern="1200">
          <a:solidFill>
            <a:schemeClr val="tx1"/>
          </a:solidFill>
          <a:latin typeface="+mn-lt"/>
          <a:ea typeface="+mn-ea"/>
          <a:cs typeface="+mn-cs"/>
        </a:defRPr>
      </a:lvl1pPr>
      <a:lvl2pPr marL="543733" algn="l" defTabSz="1087471" rtl="0" eaLnBrk="1" latinLnBrk="0" hangingPunct="1">
        <a:defRPr sz="2100" kern="1200">
          <a:solidFill>
            <a:schemeClr val="tx1"/>
          </a:solidFill>
          <a:latin typeface="+mn-lt"/>
          <a:ea typeface="+mn-ea"/>
          <a:cs typeface="+mn-cs"/>
        </a:defRPr>
      </a:lvl2pPr>
      <a:lvl3pPr marL="1087471" algn="l" defTabSz="1087471" rtl="0" eaLnBrk="1" latinLnBrk="0" hangingPunct="1">
        <a:defRPr sz="2100" kern="1200">
          <a:solidFill>
            <a:schemeClr val="tx1"/>
          </a:solidFill>
          <a:latin typeface="+mn-lt"/>
          <a:ea typeface="+mn-ea"/>
          <a:cs typeface="+mn-cs"/>
        </a:defRPr>
      </a:lvl3pPr>
      <a:lvl4pPr marL="1631205" algn="l" defTabSz="1087471" rtl="0" eaLnBrk="1" latinLnBrk="0" hangingPunct="1">
        <a:defRPr sz="2100" kern="1200">
          <a:solidFill>
            <a:schemeClr val="tx1"/>
          </a:solidFill>
          <a:latin typeface="+mn-lt"/>
          <a:ea typeface="+mn-ea"/>
          <a:cs typeface="+mn-cs"/>
        </a:defRPr>
      </a:lvl4pPr>
      <a:lvl5pPr marL="2174944" algn="l" defTabSz="1087471" rtl="0" eaLnBrk="1" latinLnBrk="0" hangingPunct="1">
        <a:defRPr sz="2100" kern="1200">
          <a:solidFill>
            <a:schemeClr val="tx1"/>
          </a:solidFill>
          <a:latin typeface="+mn-lt"/>
          <a:ea typeface="+mn-ea"/>
          <a:cs typeface="+mn-cs"/>
        </a:defRPr>
      </a:lvl5pPr>
      <a:lvl6pPr marL="2718676" algn="l" defTabSz="1087471" rtl="0" eaLnBrk="1" latinLnBrk="0" hangingPunct="1">
        <a:defRPr sz="2100" kern="1200">
          <a:solidFill>
            <a:schemeClr val="tx1"/>
          </a:solidFill>
          <a:latin typeface="+mn-lt"/>
          <a:ea typeface="+mn-ea"/>
          <a:cs typeface="+mn-cs"/>
        </a:defRPr>
      </a:lvl6pPr>
      <a:lvl7pPr marL="3262412" algn="l" defTabSz="1087471" rtl="0" eaLnBrk="1" latinLnBrk="0" hangingPunct="1">
        <a:defRPr sz="2100" kern="1200">
          <a:solidFill>
            <a:schemeClr val="tx1"/>
          </a:solidFill>
          <a:latin typeface="+mn-lt"/>
          <a:ea typeface="+mn-ea"/>
          <a:cs typeface="+mn-cs"/>
        </a:defRPr>
      </a:lvl7pPr>
      <a:lvl8pPr marL="3806146" algn="l" defTabSz="1087471" rtl="0" eaLnBrk="1" latinLnBrk="0" hangingPunct="1">
        <a:defRPr sz="2100" kern="1200">
          <a:solidFill>
            <a:schemeClr val="tx1"/>
          </a:solidFill>
          <a:latin typeface="+mn-lt"/>
          <a:ea typeface="+mn-ea"/>
          <a:cs typeface="+mn-cs"/>
        </a:defRPr>
      </a:lvl8pPr>
      <a:lvl9pPr marL="4349884" algn="l" defTabSz="1087471" rtl="0" eaLnBrk="1" latinLnBrk="0" hangingPunct="1">
        <a:defRPr sz="2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400" y="557498"/>
            <a:ext cx="11188296" cy="433103"/>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502040" y="1515860"/>
            <a:ext cx="11188296" cy="4475395"/>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Box 20">
            <a:extLst>
              <a:ext uri="{FF2B5EF4-FFF2-40B4-BE49-F238E27FC236}">
                <a16:creationId xmlns:a16="http://schemas.microsoft.com/office/drawing/2014/main" id="{5BF42BFA-CD70-4740-B57D-6F9B6CFA0174}"/>
              </a:ext>
            </a:extLst>
          </p:cNvPr>
          <p:cNvSpPr txBox="1">
            <a:spLocks noChangeArrowheads="1"/>
          </p:cNvSpPr>
          <p:nvPr userDrawn="1"/>
        </p:nvSpPr>
        <p:spPr bwMode="gray">
          <a:xfrm>
            <a:off x="9011926" y="6685866"/>
            <a:ext cx="3112341" cy="150490"/>
          </a:xfrm>
          <a:prstGeom prst="rect">
            <a:avLst/>
          </a:prstGeom>
          <a:noFill/>
          <a:ln w="9525">
            <a:noFill/>
            <a:miter lim="800000"/>
            <a:headEnd/>
            <a:tailEnd/>
          </a:ln>
        </p:spPr>
        <p:txBody>
          <a:bodyPr wrap="square" lIns="0" tIns="0" rIns="0" bIns="0">
            <a:spAutoFit/>
          </a:bodyPr>
          <a:lstStyle/>
          <a:p>
            <a:pPr algn="ctr" defTabSz="1083451">
              <a:defRPr/>
            </a:pPr>
            <a:r>
              <a:rPr lang="en-US" sz="978">
                <a:solidFill>
                  <a:prstClr val="white"/>
                </a:solidFill>
                <a:latin typeface="Segoe UI" panose="020B0502040204020203" pitchFamily="34" charset="0"/>
                <a:ea typeface="Helvetica Neue Light" charset="0"/>
                <a:cs typeface="Segoe UI" panose="020B0502040204020203" pitchFamily="34" charset="0"/>
              </a:rPr>
              <a:t>Copyright © 2021 TechM. All rights reserved.</a:t>
            </a:r>
          </a:p>
        </p:txBody>
      </p:sp>
      <p:grpSp>
        <p:nvGrpSpPr>
          <p:cNvPr id="10" name="Group 9">
            <a:extLst>
              <a:ext uri="{FF2B5EF4-FFF2-40B4-BE49-F238E27FC236}">
                <a16:creationId xmlns:a16="http://schemas.microsoft.com/office/drawing/2014/main" id="{C1F73F8F-7D7D-4241-BB27-FE0722D683B6}"/>
              </a:ext>
            </a:extLst>
          </p:cNvPr>
          <p:cNvGrpSpPr/>
          <p:nvPr userDrawn="1"/>
        </p:nvGrpSpPr>
        <p:grpSpPr>
          <a:xfrm>
            <a:off x="-2" y="6678000"/>
            <a:ext cx="10718135" cy="180000"/>
            <a:chOff x="-12704" y="3399"/>
            <a:chExt cx="14767290" cy="180000"/>
          </a:xfrm>
        </p:grpSpPr>
        <p:grpSp>
          <p:nvGrpSpPr>
            <p:cNvPr id="13" name="Group 12">
              <a:extLst>
                <a:ext uri="{FF2B5EF4-FFF2-40B4-BE49-F238E27FC236}">
                  <a16:creationId xmlns:a16="http://schemas.microsoft.com/office/drawing/2014/main" id="{6EE2D7AF-F0CE-4584-9145-93DA97F8BCB0}"/>
                </a:ext>
              </a:extLst>
            </p:cNvPr>
            <p:cNvGrpSpPr/>
            <p:nvPr/>
          </p:nvGrpSpPr>
          <p:grpSpPr>
            <a:xfrm flipV="1">
              <a:off x="3626858" y="3399"/>
              <a:ext cx="11127728" cy="180000"/>
              <a:chOff x="1795074" y="-455282"/>
              <a:chExt cx="11127728" cy="1373173"/>
            </a:xfrm>
          </p:grpSpPr>
          <p:sp>
            <p:nvSpPr>
              <p:cNvPr id="17" name="Parallelogram 16">
                <a:extLst>
                  <a:ext uri="{FF2B5EF4-FFF2-40B4-BE49-F238E27FC236}">
                    <a16:creationId xmlns:a16="http://schemas.microsoft.com/office/drawing/2014/main" id="{B5A6DD10-CD12-4DAF-8985-AF2C264F227D}"/>
                  </a:ext>
                </a:extLst>
              </p:cNvPr>
              <p:cNvSpPr/>
              <p:nvPr/>
            </p:nvSpPr>
            <p:spPr>
              <a:xfrm>
                <a:off x="8954780" y="-455282"/>
                <a:ext cx="3968022" cy="1373173"/>
              </a:xfrm>
              <a:prstGeom prst="parallelogram">
                <a:avLst>
                  <a:gd name="adj" fmla="val 146279"/>
                </a:avLst>
              </a:prstGeom>
              <a:solidFill>
                <a:srgbClr val="7897CD"/>
              </a:solidFill>
              <a:ln w="12700" cap="flat" cmpd="sng" algn="ctr">
                <a:noFill/>
                <a:prstDash val="solid"/>
                <a:miter lim="800000"/>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18" name="Parallelogram 17">
                <a:extLst>
                  <a:ext uri="{FF2B5EF4-FFF2-40B4-BE49-F238E27FC236}">
                    <a16:creationId xmlns:a16="http://schemas.microsoft.com/office/drawing/2014/main" id="{4C1037EF-53C8-4F32-8D44-8A415D9F9104}"/>
                  </a:ext>
                </a:extLst>
              </p:cNvPr>
              <p:cNvSpPr/>
              <p:nvPr/>
            </p:nvSpPr>
            <p:spPr>
              <a:xfrm>
                <a:off x="1795074" y="-455282"/>
                <a:ext cx="3968023" cy="1373173"/>
              </a:xfrm>
              <a:prstGeom prst="parallelogram">
                <a:avLst>
                  <a:gd name="adj" fmla="val 136510"/>
                </a:avLst>
              </a:prstGeom>
              <a:solidFill>
                <a:srgbClr val="1C3553"/>
              </a:solidFill>
              <a:ln w="12700" cap="flat" cmpd="sng" algn="ctr">
                <a:noFill/>
                <a:prstDash val="solid"/>
                <a:miter lim="800000"/>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grpSp>
        <p:grpSp>
          <p:nvGrpSpPr>
            <p:cNvPr id="14" name="Group 13">
              <a:extLst>
                <a:ext uri="{FF2B5EF4-FFF2-40B4-BE49-F238E27FC236}">
                  <a16:creationId xmlns:a16="http://schemas.microsoft.com/office/drawing/2014/main" id="{F4B88E33-289D-482E-AC68-6EA90BCB5FC9}"/>
                </a:ext>
              </a:extLst>
            </p:cNvPr>
            <p:cNvGrpSpPr/>
            <p:nvPr/>
          </p:nvGrpSpPr>
          <p:grpSpPr>
            <a:xfrm flipH="1">
              <a:off x="-12704" y="3399"/>
              <a:ext cx="11155809" cy="180000"/>
              <a:chOff x="-3357487" y="25930"/>
              <a:chExt cx="11155809" cy="1373173"/>
            </a:xfrm>
            <a:solidFill>
              <a:srgbClr val="AEABAB"/>
            </a:solidFill>
          </p:grpSpPr>
          <p:sp>
            <p:nvSpPr>
              <p:cNvPr id="15" name="Parallelogram 14">
                <a:extLst>
                  <a:ext uri="{FF2B5EF4-FFF2-40B4-BE49-F238E27FC236}">
                    <a16:creationId xmlns:a16="http://schemas.microsoft.com/office/drawing/2014/main" id="{885A12D5-25D2-4982-A090-A009E9447A24}"/>
                  </a:ext>
                </a:extLst>
              </p:cNvPr>
              <p:cNvSpPr/>
              <p:nvPr/>
            </p:nvSpPr>
            <p:spPr>
              <a:xfrm>
                <a:off x="3830299" y="25930"/>
                <a:ext cx="3968023" cy="1373173"/>
              </a:xfrm>
              <a:prstGeom prst="parallelogram">
                <a:avLst>
                  <a:gd name="adj" fmla="val 0"/>
                </a:avLst>
              </a:prstGeom>
              <a:solidFill>
                <a:srgbClr val="706F74"/>
              </a:solidFill>
              <a:ln w="12700" cap="flat" cmpd="sng" algn="ctr">
                <a:noFill/>
                <a:prstDash val="solid"/>
                <a:miter lim="800000"/>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16" name="Parallelogram 15">
                <a:extLst>
                  <a:ext uri="{FF2B5EF4-FFF2-40B4-BE49-F238E27FC236}">
                    <a16:creationId xmlns:a16="http://schemas.microsoft.com/office/drawing/2014/main" id="{EA2D8459-FF0B-4EB4-9105-032CABCBEA44}"/>
                  </a:ext>
                </a:extLst>
              </p:cNvPr>
              <p:cNvSpPr/>
              <p:nvPr/>
            </p:nvSpPr>
            <p:spPr>
              <a:xfrm>
                <a:off x="-3357487" y="25930"/>
                <a:ext cx="3968022" cy="1373173"/>
              </a:xfrm>
              <a:prstGeom prst="parallelogram">
                <a:avLst>
                  <a:gd name="adj" fmla="val 136510"/>
                </a:avLst>
              </a:prstGeom>
              <a:solidFill>
                <a:srgbClr val="00788A"/>
              </a:solidFill>
              <a:ln w="12700" cap="flat" cmpd="sng" algn="ctr">
                <a:noFill/>
                <a:prstDash val="solid"/>
                <a:miter lim="800000"/>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grpSp>
      </p:grpSp>
      <p:sp>
        <p:nvSpPr>
          <p:cNvPr id="20" name="Freeform 13">
            <a:extLst>
              <a:ext uri="{FF2B5EF4-FFF2-40B4-BE49-F238E27FC236}">
                <a16:creationId xmlns:a16="http://schemas.microsoft.com/office/drawing/2014/main" id="{D3FB6815-DD96-42A7-AC23-F94B1BE71A5C}"/>
              </a:ext>
            </a:extLst>
          </p:cNvPr>
          <p:cNvSpPr>
            <a:spLocks/>
          </p:cNvSpPr>
          <p:nvPr userDrawn="1"/>
        </p:nvSpPr>
        <p:spPr bwMode="auto">
          <a:xfrm flipH="1" flipV="1">
            <a:off x="11690336" y="6400800"/>
            <a:ext cx="501664" cy="457200"/>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solidFill>
            <a:srgbClr val="8B7E79"/>
          </a:solidFill>
          <a:ln w="25400" cap="flat" cmpd="sng" algn="ctr">
            <a:noFill/>
            <a:prstDash val="solid"/>
          </a:ln>
          <a:effectLst/>
        </p:spPr>
        <p:txBody>
          <a:bodyPr rtlCol="0" anchor="ctr"/>
          <a:lstStyle/>
          <a:p>
            <a:pPr marL="0" marR="0" lvl="0" indent="0" algn="ctr" defTabSz="81281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a:ea typeface="+mn-ea"/>
              <a:cs typeface="+mn-cs"/>
            </a:endParaRPr>
          </a:p>
        </p:txBody>
      </p:sp>
      <p:sp>
        <p:nvSpPr>
          <p:cNvPr id="11" name="Slide Number Placeholder 5"/>
          <p:cNvSpPr txBox="1">
            <a:spLocks/>
          </p:cNvSpPr>
          <p:nvPr/>
        </p:nvSpPr>
        <p:spPr>
          <a:xfrm>
            <a:off x="9753600" y="6597707"/>
            <a:ext cx="2438400" cy="208212"/>
          </a:xfrm>
          <a:prstGeom prst="rect">
            <a:avLst/>
          </a:prstGeom>
        </p:spPr>
        <p:txBody>
          <a:bodyPr vert="horz" lIns="81280" tIns="40640" rIns="81280" bIns="40640" rtlCol="0" anchor="ctr"/>
          <a:lstStyle>
            <a:defPPr>
              <a:defRPr lang="id-ID"/>
            </a:defPPr>
            <a:lvl1pPr marL="0" algn="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04D4E0-389E-484C-8A9A-BC4E16FEFA0F}" type="slidenum">
              <a:rPr lang="id-ID" sz="978" smtClean="0">
                <a:solidFill>
                  <a:sysClr val="windowText" lastClr="000000"/>
                </a:solidFill>
                <a:latin typeface="Arial" panose="020B0604020202020204" pitchFamily="34" charset="0"/>
                <a:cs typeface="Arial" panose="020B0604020202020204" pitchFamily="34" charset="0"/>
              </a:rPr>
              <a:pPr/>
              <a:t>‹#›</a:t>
            </a:fld>
            <a:endParaRPr lang="id-ID" sz="978">
              <a:solidFill>
                <a:sysClr val="windowText" lastClr="000000"/>
              </a:solidFill>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9ADA2DF0-B1B9-4F85-86AE-86D2675C149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351669" y="58307"/>
            <a:ext cx="677335" cy="356418"/>
          </a:xfrm>
          <a:prstGeom prst="rect">
            <a:avLst/>
          </a:prstGeom>
        </p:spPr>
      </p:pic>
      <p:pic>
        <p:nvPicPr>
          <p:cNvPr id="21" name="Picture 20">
            <a:extLst>
              <a:ext uri="{FF2B5EF4-FFF2-40B4-BE49-F238E27FC236}">
                <a16:creationId xmlns:a16="http://schemas.microsoft.com/office/drawing/2014/main" id="{76F7E5A6-D36B-4F20-91F5-ECB4B5158E19}"/>
              </a:ext>
            </a:extLst>
          </p:cNvPr>
          <p:cNvPicPr>
            <a:picLocks noChangeAspect="1"/>
          </p:cNvPicPr>
          <p:nvPr userDrawn="1"/>
        </p:nvPicPr>
        <p:blipFill>
          <a:blip r:embed="rId4"/>
          <a:stretch>
            <a:fillRect/>
          </a:stretch>
        </p:blipFill>
        <p:spPr>
          <a:xfrm>
            <a:off x="10411097" y="39019"/>
            <a:ext cx="796834" cy="433104"/>
          </a:xfrm>
          <a:prstGeom prst="rect">
            <a:avLst/>
          </a:prstGeom>
        </p:spPr>
      </p:pic>
    </p:spTree>
    <p:extLst>
      <p:ext uri="{BB962C8B-B14F-4D97-AF65-F5344CB8AC3E}">
        <p14:creationId xmlns:p14="http://schemas.microsoft.com/office/powerpoint/2010/main" val="1589266571"/>
      </p:ext>
    </p:extLst>
  </p:cSld>
  <p:clrMap bg1="lt1" tx1="dk1" bg2="lt2" tx2="dk2" accent1="accent1" accent2="accent2" accent3="accent3" accent4="accent4" accent5="accent5" accent6="accent6" hlink="hlink" folHlink="folHlink"/>
  <p:sldLayoutIdLst>
    <p:sldLayoutId id="2147483722" r:id="rId1"/>
  </p:sldLayoutIdLst>
  <p:hf hdr="0" ftr="0" dt="0"/>
  <p:txStyles>
    <p:titleStyle>
      <a:lvl1pPr algn="l" defTabSz="812886" rtl="0" eaLnBrk="1" latinLnBrk="0" hangingPunct="1">
        <a:spcBef>
          <a:spcPct val="0"/>
        </a:spcBef>
        <a:buNone/>
        <a:defRPr sz="2139" b="1" kern="1200">
          <a:solidFill>
            <a:srgbClr val="F37A1F"/>
          </a:solidFill>
          <a:latin typeface="+mj-lt"/>
          <a:ea typeface="+mj-ea"/>
          <a:cs typeface="+mj-cs"/>
        </a:defRPr>
      </a:lvl1pPr>
    </p:titleStyle>
    <p:bodyStyle>
      <a:lvl1pPr marL="0" indent="0" algn="l" defTabSz="812886" rtl="0" eaLnBrk="1" latinLnBrk="0" hangingPunct="1">
        <a:lnSpc>
          <a:spcPct val="110000"/>
        </a:lnSpc>
        <a:spcBef>
          <a:spcPts val="0"/>
        </a:spcBef>
        <a:spcAft>
          <a:spcPts val="0"/>
        </a:spcAft>
        <a:buFontTx/>
        <a:buNone/>
        <a:defRPr sz="1337" b="1" i="0" kern="1200">
          <a:solidFill>
            <a:schemeClr val="tx1"/>
          </a:solidFill>
          <a:latin typeface="+mj-lt"/>
          <a:ea typeface="+mn-ea"/>
          <a:cs typeface="+mn-cs"/>
        </a:defRPr>
      </a:lvl1pPr>
      <a:lvl2pPr marL="0" indent="0" algn="l" defTabSz="812886" rtl="0" eaLnBrk="1" latinLnBrk="0" hangingPunct="1">
        <a:lnSpc>
          <a:spcPct val="110000"/>
        </a:lnSpc>
        <a:spcBef>
          <a:spcPts val="0"/>
        </a:spcBef>
        <a:spcAft>
          <a:spcPts val="1738"/>
        </a:spcAft>
        <a:buFont typeface="Arial" panose="020B0604020202020204" pitchFamily="34" charset="0"/>
        <a:buNone/>
        <a:defRPr sz="1337" kern="1200">
          <a:solidFill>
            <a:schemeClr val="tx1"/>
          </a:solidFill>
          <a:latin typeface="+mn-lt"/>
          <a:ea typeface="+mn-ea"/>
          <a:cs typeface="+mn-cs"/>
        </a:defRPr>
      </a:lvl2pPr>
      <a:lvl3pPr marL="160418" indent="-160418" algn="l" defTabSz="812886" rtl="0" eaLnBrk="1" latinLnBrk="0" hangingPunct="1">
        <a:lnSpc>
          <a:spcPct val="110000"/>
        </a:lnSpc>
        <a:spcBef>
          <a:spcPts val="0"/>
        </a:spcBef>
        <a:spcAft>
          <a:spcPts val="0"/>
        </a:spcAft>
        <a:buFont typeface="BT Font Light" panose="020B0403030204020203" pitchFamily="34" charset="0"/>
        <a:buChar char="–"/>
        <a:defRPr sz="1337" kern="1200">
          <a:solidFill>
            <a:schemeClr val="tx1"/>
          </a:solidFill>
          <a:latin typeface="+mn-lt"/>
          <a:ea typeface="+mn-ea"/>
          <a:cs typeface="+mn-cs"/>
        </a:defRPr>
      </a:lvl3pPr>
      <a:lvl4pPr marL="320836" indent="-160418" algn="l" defTabSz="812886" rtl="0" eaLnBrk="1" latinLnBrk="0" hangingPunct="1">
        <a:lnSpc>
          <a:spcPct val="110000"/>
        </a:lnSpc>
        <a:spcBef>
          <a:spcPts val="0"/>
        </a:spcBef>
        <a:spcAft>
          <a:spcPts val="0"/>
        </a:spcAft>
        <a:buFont typeface="BT Font Light" panose="020B0403030204020203" pitchFamily="34" charset="0"/>
        <a:buChar char="&gt;"/>
        <a:defRPr sz="1337" kern="1200">
          <a:solidFill>
            <a:schemeClr val="tx1"/>
          </a:solidFill>
          <a:latin typeface="+mn-lt"/>
          <a:ea typeface="+mn-ea"/>
          <a:cs typeface="+mn-cs"/>
        </a:defRPr>
      </a:lvl4pPr>
      <a:lvl5pPr marL="481254" indent="-160418" algn="l" defTabSz="812886" rtl="0" eaLnBrk="1" latinLnBrk="0" hangingPunct="1">
        <a:lnSpc>
          <a:spcPct val="110000"/>
        </a:lnSpc>
        <a:spcBef>
          <a:spcPts val="0"/>
        </a:spcBef>
        <a:spcAft>
          <a:spcPts val="0"/>
        </a:spcAft>
        <a:buFont typeface="BT Font Light" panose="020B0403030204020203" pitchFamily="34" charset="0"/>
        <a:buChar char="–"/>
        <a:defRPr sz="1337" kern="1200">
          <a:solidFill>
            <a:schemeClr val="tx1"/>
          </a:solidFill>
          <a:latin typeface="+mn-lt"/>
          <a:ea typeface="+mn-ea"/>
          <a:cs typeface="+mn-cs"/>
        </a:defRPr>
      </a:lvl5pPr>
      <a:lvl6pPr marL="2235438" indent="-203222" algn="l" defTabSz="812886" rtl="0" eaLnBrk="1" latinLnBrk="0" hangingPunct="1">
        <a:spcBef>
          <a:spcPct val="20000"/>
        </a:spcBef>
        <a:buFont typeface="Arial" panose="020B0604020202020204" pitchFamily="34" charset="0"/>
        <a:buChar char="•"/>
        <a:defRPr sz="1778" kern="1200">
          <a:solidFill>
            <a:schemeClr val="tx1"/>
          </a:solidFill>
          <a:latin typeface="+mn-lt"/>
          <a:ea typeface="+mn-ea"/>
          <a:cs typeface="+mn-cs"/>
        </a:defRPr>
      </a:lvl6pPr>
      <a:lvl7pPr marL="2641880" indent="-203222" algn="l" defTabSz="812886" rtl="0" eaLnBrk="1" latinLnBrk="0" hangingPunct="1">
        <a:spcBef>
          <a:spcPct val="20000"/>
        </a:spcBef>
        <a:buFont typeface="Arial" panose="020B0604020202020204" pitchFamily="34" charset="0"/>
        <a:buChar char="•"/>
        <a:defRPr sz="1778" kern="1200">
          <a:solidFill>
            <a:schemeClr val="tx1"/>
          </a:solidFill>
          <a:latin typeface="+mn-lt"/>
          <a:ea typeface="+mn-ea"/>
          <a:cs typeface="+mn-cs"/>
        </a:defRPr>
      </a:lvl7pPr>
      <a:lvl8pPr marL="3048323" indent="-203222" algn="l" defTabSz="812886" rtl="0" eaLnBrk="1" latinLnBrk="0" hangingPunct="1">
        <a:spcBef>
          <a:spcPct val="20000"/>
        </a:spcBef>
        <a:buFont typeface="Arial" panose="020B0604020202020204" pitchFamily="34" charset="0"/>
        <a:buChar char="•"/>
        <a:defRPr sz="1778" kern="1200">
          <a:solidFill>
            <a:schemeClr val="tx1"/>
          </a:solidFill>
          <a:latin typeface="+mn-lt"/>
          <a:ea typeface="+mn-ea"/>
          <a:cs typeface="+mn-cs"/>
        </a:defRPr>
      </a:lvl8pPr>
      <a:lvl9pPr marL="3454767" indent="-203222" algn="l" defTabSz="812886" rtl="0" eaLnBrk="1" latinLnBrk="0" hangingPunct="1">
        <a:spcBef>
          <a:spcPct val="20000"/>
        </a:spcBef>
        <a:buFont typeface="Arial" panose="020B0604020202020204" pitchFamily="34" charset="0"/>
        <a:buChar char="•"/>
        <a:defRPr sz="1778" kern="1200">
          <a:solidFill>
            <a:schemeClr val="tx1"/>
          </a:solidFill>
          <a:latin typeface="+mn-lt"/>
          <a:ea typeface="+mn-ea"/>
          <a:cs typeface="+mn-cs"/>
        </a:defRPr>
      </a:lvl9pPr>
    </p:bodyStyle>
    <p:otherStyle>
      <a:defPPr>
        <a:defRPr lang="en-US"/>
      </a:defPPr>
      <a:lvl1pPr marL="0" algn="l" defTabSz="812886" rtl="0" eaLnBrk="1" latinLnBrk="0" hangingPunct="1">
        <a:defRPr sz="1600" kern="1200">
          <a:solidFill>
            <a:schemeClr val="tx1"/>
          </a:solidFill>
          <a:latin typeface="+mn-lt"/>
          <a:ea typeface="+mn-ea"/>
          <a:cs typeface="+mn-cs"/>
        </a:defRPr>
      </a:lvl1pPr>
      <a:lvl2pPr marL="406443" algn="l" defTabSz="812886" rtl="0" eaLnBrk="1" latinLnBrk="0" hangingPunct="1">
        <a:defRPr sz="1600" kern="1200">
          <a:solidFill>
            <a:schemeClr val="tx1"/>
          </a:solidFill>
          <a:latin typeface="+mn-lt"/>
          <a:ea typeface="+mn-ea"/>
          <a:cs typeface="+mn-cs"/>
        </a:defRPr>
      </a:lvl2pPr>
      <a:lvl3pPr marL="812886" algn="l" defTabSz="812886" rtl="0" eaLnBrk="1" latinLnBrk="0" hangingPunct="1">
        <a:defRPr sz="1600" kern="1200">
          <a:solidFill>
            <a:schemeClr val="tx1"/>
          </a:solidFill>
          <a:latin typeface="+mn-lt"/>
          <a:ea typeface="+mn-ea"/>
          <a:cs typeface="+mn-cs"/>
        </a:defRPr>
      </a:lvl3pPr>
      <a:lvl4pPr marL="1219329" algn="l" defTabSz="812886" rtl="0" eaLnBrk="1" latinLnBrk="0" hangingPunct="1">
        <a:defRPr sz="1600" kern="1200">
          <a:solidFill>
            <a:schemeClr val="tx1"/>
          </a:solidFill>
          <a:latin typeface="+mn-lt"/>
          <a:ea typeface="+mn-ea"/>
          <a:cs typeface="+mn-cs"/>
        </a:defRPr>
      </a:lvl4pPr>
      <a:lvl5pPr marL="1625772" algn="l" defTabSz="812886" rtl="0" eaLnBrk="1" latinLnBrk="0" hangingPunct="1">
        <a:defRPr sz="1600" kern="1200">
          <a:solidFill>
            <a:schemeClr val="tx1"/>
          </a:solidFill>
          <a:latin typeface="+mn-lt"/>
          <a:ea typeface="+mn-ea"/>
          <a:cs typeface="+mn-cs"/>
        </a:defRPr>
      </a:lvl5pPr>
      <a:lvl6pPr marL="2032216" algn="l" defTabSz="812886" rtl="0" eaLnBrk="1" latinLnBrk="0" hangingPunct="1">
        <a:defRPr sz="1600" kern="1200">
          <a:solidFill>
            <a:schemeClr val="tx1"/>
          </a:solidFill>
          <a:latin typeface="+mn-lt"/>
          <a:ea typeface="+mn-ea"/>
          <a:cs typeface="+mn-cs"/>
        </a:defRPr>
      </a:lvl6pPr>
      <a:lvl7pPr marL="2438658" algn="l" defTabSz="812886" rtl="0" eaLnBrk="1" latinLnBrk="0" hangingPunct="1">
        <a:defRPr sz="1600" kern="1200">
          <a:solidFill>
            <a:schemeClr val="tx1"/>
          </a:solidFill>
          <a:latin typeface="+mn-lt"/>
          <a:ea typeface="+mn-ea"/>
          <a:cs typeface="+mn-cs"/>
        </a:defRPr>
      </a:lvl7pPr>
      <a:lvl8pPr marL="2845101" algn="l" defTabSz="812886" rtl="0" eaLnBrk="1" latinLnBrk="0" hangingPunct="1">
        <a:defRPr sz="1600" kern="1200">
          <a:solidFill>
            <a:schemeClr val="tx1"/>
          </a:solidFill>
          <a:latin typeface="+mn-lt"/>
          <a:ea typeface="+mn-ea"/>
          <a:cs typeface="+mn-cs"/>
        </a:defRPr>
      </a:lvl8pPr>
      <a:lvl9pPr marL="3251545" algn="l" defTabSz="812886" rtl="0" eaLnBrk="1" latinLnBrk="0" hangingPunct="1">
        <a:defRPr sz="1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75">
          <p15:clr>
            <a:srgbClr val="F26B43"/>
          </p15:clr>
        </p15:guide>
        <p15:guide id="2" pos="317">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351182-E0F5-4BC6-A5A7-7F253617E138}" type="datetimeFigureOut">
              <a:rPr lang="en-US" smtClean="0">
                <a:solidFill>
                  <a:prstClr val="black">
                    <a:tint val="75000"/>
                  </a:prstClr>
                </a:solidFill>
              </a:rPr>
              <a:pPr/>
              <a:t>11/18/2022</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C9FA4A-2177-45C4-A3E1-05A4C4B117D8}" type="slidenum">
              <a:rPr lang="en-US" smtClean="0">
                <a:solidFill>
                  <a:prstClr val="black">
                    <a:tint val="75000"/>
                  </a:prstClr>
                </a:solidFill>
              </a:rPr>
              <a:pPr/>
              <a:t>‹#›</a:t>
            </a:fld>
            <a:endParaRPr lang="en-US">
              <a:solidFill>
                <a:prstClr val="black">
                  <a:tint val="75000"/>
                </a:prstClr>
              </a:solidFill>
            </a:endParaRPr>
          </a:p>
        </p:txBody>
      </p:sp>
      <p:pic>
        <p:nvPicPr>
          <p:cNvPr id="9" name="Picture 8">
            <a:extLst>
              <a:ext uri="{FF2B5EF4-FFF2-40B4-BE49-F238E27FC236}">
                <a16:creationId xmlns:a16="http://schemas.microsoft.com/office/drawing/2014/main" id="{9ADA2DF0-B1B9-4F85-86AE-86D2675C1496}"/>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1351669" y="58307"/>
            <a:ext cx="677335" cy="356418"/>
          </a:xfrm>
          <a:prstGeom prst="rect">
            <a:avLst/>
          </a:prstGeom>
        </p:spPr>
      </p:pic>
      <p:pic>
        <p:nvPicPr>
          <p:cNvPr id="10" name="Picture 9">
            <a:extLst>
              <a:ext uri="{FF2B5EF4-FFF2-40B4-BE49-F238E27FC236}">
                <a16:creationId xmlns:a16="http://schemas.microsoft.com/office/drawing/2014/main" id="{76F7E5A6-D36B-4F20-91F5-ECB4B5158E19}"/>
              </a:ext>
            </a:extLst>
          </p:cNvPr>
          <p:cNvPicPr>
            <a:picLocks noChangeAspect="1"/>
          </p:cNvPicPr>
          <p:nvPr userDrawn="1"/>
        </p:nvPicPr>
        <p:blipFill>
          <a:blip r:embed="rId16"/>
          <a:stretch>
            <a:fillRect/>
          </a:stretch>
        </p:blipFill>
        <p:spPr>
          <a:xfrm>
            <a:off x="10411097" y="39019"/>
            <a:ext cx="796834" cy="433104"/>
          </a:xfrm>
          <a:prstGeom prst="rect">
            <a:avLst/>
          </a:prstGeom>
        </p:spPr>
      </p:pic>
    </p:spTree>
    <p:extLst>
      <p:ext uri="{BB962C8B-B14F-4D97-AF65-F5344CB8AC3E}">
        <p14:creationId xmlns:p14="http://schemas.microsoft.com/office/powerpoint/2010/main" val="317372446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400" y="557498"/>
            <a:ext cx="11188296" cy="433103"/>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502040" y="1515860"/>
            <a:ext cx="11188296" cy="4475395"/>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Box 20">
            <a:extLst>
              <a:ext uri="{FF2B5EF4-FFF2-40B4-BE49-F238E27FC236}">
                <a16:creationId xmlns:a16="http://schemas.microsoft.com/office/drawing/2014/main" id="{5BF42BFA-CD70-4740-B57D-6F9B6CFA0174}"/>
              </a:ext>
            </a:extLst>
          </p:cNvPr>
          <p:cNvSpPr txBox="1">
            <a:spLocks noChangeArrowheads="1"/>
          </p:cNvSpPr>
          <p:nvPr userDrawn="1"/>
        </p:nvSpPr>
        <p:spPr bwMode="gray">
          <a:xfrm>
            <a:off x="9011926" y="6685866"/>
            <a:ext cx="3112341" cy="150490"/>
          </a:xfrm>
          <a:prstGeom prst="rect">
            <a:avLst/>
          </a:prstGeom>
          <a:noFill/>
          <a:ln w="9525">
            <a:noFill/>
            <a:miter lim="800000"/>
            <a:headEnd/>
            <a:tailEnd/>
          </a:ln>
        </p:spPr>
        <p:txBody>
          <a:bodyPr wrap="square" lIns="0" tIns="0" rIns="0" bIns="0">
            <a:spAutoFit/>
          </a:bodyPr>
          <a:lstStyle/>
          <a:p>
            <a:pPr algn="ctr" defTabSz="1083451">
              <a:defRPr/>
            </a:pPr>
            <a:r>
              <a:rPr lang="en-US" sz="978">
                <a:solidFill>
                  <a:prstClr val="white"/>
                </a:solidFill>
                <a:latin typeface="Segoe UI" panose="020B0502040204020203" pitchFamily="34" charset="0"/>
                <a:ea typeface="Helvetica Neue Light" charset="0"/>
                <a:cs typeface="Segoe UI" panose="020B0502040204020203" pitchFamily="34" charset="0"/>
              </a:rPr>
              <a:t>Copyright © 2021 TechM. All rights reserved.</a:t>
            </a:r>
          </a:p>
        </p:txBody>
      </p:sp>
      <p:pic>
        <p:nvPicPr>
          <p:cNvPr id="12" name="Picture 11">
            <a:extLst>
              <a:ext uri="{FF2B5EF4-FFF2-40B4-BE49-F238E27FC236}">
                <a16:creationId xmlns:a16="http://schemas.microsoft.com/office/drawing/2014/main" id="{9ADA2DF0-B1B9-4F85-86AE-86D2675C1496}"/>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51669" y="58307"/>
            <a:ext cx="677335" cy="356418"/>
          </a:xfrm>
          <a:prstGeom prst="rect">
            <a:avLst/>
          </a:prstGeom>
        </p:spPr>
      </p:pic>
      <p:grpSp>
        <p:nvGrpSpPr>
          <p:cNvPr id="10" name="Group 9">
            <a:extLst>
              <a:ext uri="{FF2B5EF4-FFF2-40B4-BE49-F238E27FC236}">
                <a16:creationId xmlns:a16="http://schemas.microsoft.com/office/drawing/2014/main" id="{C1F73F8F-7D7D-4241-BB27-FE0722D683B6}"/>
              </a:ext>
            </a:extLst>
          </p:cNvPr>
          <p:cNvGrpSpPr/>
          <p:nvPr userDrawn="1"/>
        </p:nvGrpSpPr>
        <p:grpSpPr>
          <a:xfrm>
            <a:off x="-2" y="6678000"/>
            <a:ext cx="10718135" cy="180000"/>
            <a:chOff x="-12704" y="3399"/>
            <a:chExt cx="14767290" cy="180000"/>
          </a:xfrm>
        </p:grpSpPr>
        <p:grpSp>
          <p:nvGrpSpPr>
            <p:cNvPr id="13" name="Group 12">
              <a:extLst>
                <a:ext uri="{FF2B5EF4-FFF2-40B4-BE49-F238E27FC236}">
                  <a16:creationId xmlns:a16="http://schemas.microsoft.com/office/drawing/2014/main" id="{6EE2D7AF-F0CE-4584-9145-93DA97F8BCB0}"/>
                </a:ext>
              </a:extLst>
            </p:cNvPr>
            <p:cNvGrpSpPr/>
            <p:nvPr/>
          </p:nvGrpSpPr>
          <p:grpSpPr>
            <a:xfrm flipV="1">
              <a:off x="3626858" y="3399"/>
              <a:ext cx="11127728" cy="180000"/>
              <a:chOff x="1795074" y="-455282"/>
              <a:chExt cx="11127728" cy="1373173"/>
            </a:xfrm>
          </p:grpSpPr>
          <p:sp>
            <p:nvSpPr>
              <p:cNvPr id="17" name="Parallelogram 16">
                <a:extLst>
                  <a:ext uri="{FF2B5EF4-FFF2-40B4-BE49-F238E27FC236}">
                    <a16:creationId xmlns:a16="http://schemas.microsoft.com/office/drawing/2014/main" id="{B5A6DD10-CD12-4DAF-8985-AF2C264F227D}"/>
                  </a:ext>
                </a:extLst>
              </p:cNvPr>
              <p:cNvSpPr/>
              <p:nvPr/>
            </p:nvSpPr>
            <p:spPr>
              <a:xfrm>
                <a:off x="8954780" y="-455282"/>
                <a:ext cx="3968022" cy="1373173"/>
              </a:xfrm>
              <a:prstGeom prst="parallelogram">
                <a:avLst>
                  <a:gd name="adj" fmla="val 146279"/>
                </a:avLst>
              </a:prstGeom>
              <a:solidFill>
                <a:srgbClr val="7897CD"/>
              </a:solidFill>
              <a:ln w="12700" cap="flat" cmpd="sng" algn="ctr">
                <a:noFill/>
                <a:prstDash val="solid"/>
                <a:miter lim="800000"/>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18" name="Parallelogram 17">
                <a:extLst>
                  <a:ext uri="{FF2B5EF4-FFF2-40B4-BE49-F238E27FC236}">
                    <a16:creationId xmlns:a16="http://schemas.microsoft.com/office/drawing/2014/main" id="{4C1037EF-53C8-4F32-8D44-8A415D9F9104}"/>
                  </a:ext>
                </a:extLst>
              </p:cNvPr>
              <p:cNvSpPr/>
              <p:nvPr/>
            </p:nvSpPr>
            <p:spPr>
              <a:xfrm>
                <a:off x="1795074" y="-455282"/>
                <a:ext cx="3968023" cy="1373173"/>
              </a:xfrm>
              <a:prstGeom prst="parallelogram">
                <a:avLst>
                  <a:gd name="adj" fmla="val 136510"/>
                </a:avLst>
              </a:prstGeom>
              <a:solidFill>
                <a:srgbClr val="1C3553"/>
              </a:solidFill>
              <a:ln w="12700" cap="flat" cmpd="sng" algn="ctr">
                <a:noFill/>
                <a:prstDash val="solid"/>
                <a:miter lim="800000"/>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grpSp>
        <p:grpSp>
          <p:nvGrpSpPr>
            <p:cNvPr id="14" name="Group 13">
              <a:extLst>
                <a:ext uri="{FF2B5EF4-FFF2-40B4-BE49-F238E27FC236}">
                  <a16:creationId xmlns:a16="http://schemas.microsoft.com/office/drawing/2014/main" id="{F4B88E33-289D-482E-AC68-6EA90BCB5FC9}"/>
                </a:ext>
              </a:extLst>
            </p:cNvPr>
            <p:cNvGrpSpPr/>
            <p:nvPr/>
          </p:nvGrpSpPr>
          <p:grpSpPr>
            <a:xfrm flipH="1">
              <a:off x="-12704" y="3399"/>
              <a:ext cx="11155809" cy="180000"/>
              <a:chOff x="-3357487" y="25930"/>
              <a:chExt cx="11155809" cy="1373173"/>
            </a:xfrm>
            <a:solidFill>
              <a:srgbClr val="AEABAB"/>
            </a:solidFill>
          </p:grpSpPr>
          <p:sp>
            <p:nvSpPr>
              <p:cNvPr id="15" name="Parallelogram 14">
                <a:extLst>
                  <a:ext uri="{FF2B5EF4-FFF2-40B4-BE49-F238E27FC236}">
                    <a16:creationId xmlns:a16="http://schemas.microsoft.com/office/drawing/2014/main" id="{885A12D5-25D2-4982-A090-A009E9447A24}"/>
                  </a:ext>
                </a:extLst>
              </p:cNvPr>
              <p:cNvSpPr/>
              <p:nvPr/>
            </p:nvSpPr>
            <p:spPr>
              <a:xfrm>
                <a:off x="3830299" y="25930"/>
                <a:ext cx="3968023" cy="1373173"/>
              </a:xfrm>
              <a:prstGeom prst="parallelogram">
                <a:avLst>
                  <a:gd name="adj" fmla="val 0"/>
                </a:avLst>
              </a:prstGeom>
              <a:solidFill>
                <a:srgbClr val="706F74"/>
              </a:solidFill>
              <a:ln w="12700" cap="flat" cmpd="sng" algn="ctr">
                <a:noFill/>
                <a:prstDash val="solid"/>
                <a:miter lim="800000"/>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16" name="Parallelogram 15">
                <a:extLst>
                  <a:ext uri="{FF2B5EF4-FFF2-40B4-BE49-F238E27FC236}">
                    <a16:creationId xmlns:a16="http://schemas.microsoft.com/office/drawing/2014/main" id="{EA2D8459-FF0B-4EB4-9105-032CABCBEA44}"/>
                  </a:ext>
                </a:extLst>
              </p:cNvPr>
              <p:cNvSpPr/>
              <p:nvPr/>
            </p:nvSpPr>
            <p:spPr>
              <a:xfrm>
                <a:off x="-3357487" y="25930"/>
                <a:ext cx="3968022" cy="1373173"/>
              </a:xfrm>
              <a:prstGeom prst="parallelogram">
                <a:avLst>
                  <a:gd name="adj" fmla="val 136510"/>
                </a:avLst>
              </a:prstGeom>
              <a:solidFill>
                <a:srgbClr val="00788A"/>
              </a:solidFill>
              <a:ln w="12700" cap="flat" cmpd="sng" algn="ctr">
                <a:noFill/>
                <a:prstDash val="solid"/>
                <a:miter lim="800000"/>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grpSp>
      </p:grpSp>
      <p:sp>
        <p:nvSpPr>
          <p:cNvPr id="20" name="Freeform 13">
            <a:extLst>
              <a:ext uri="{FF2B5EF4-FFF2-40B4-BE49-F238E27FC236}">
                <a16:creationId xmlns:a16="http://schemas.microsoft.com/office/drawing/2014/main" id="{D3FB6815-DD96-42A7-AC23-F94B1BE71A5C}"/>
              </a:ext>
            </a:extLst>
          </p:cNvPr>
          <p:cNvSpPr>
            <a:spLocks/>
          </p:cNvSpPr>
          <p:nvPr userDrawn="1"/>
        </p:nvSpPr>
        <p:spPr bwMode="auto">
          <a:xfrm flipH="1" flipV="1">
            <a:off x="11690336" y="6400800"/>
            <a:ext cx="501664" cy="457200"/>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solidFill>
            <a:srgbClr val="8B7E79"/>
          </a:solidFill>
          <a:ln w="25400" cap="flat" cmpd="sng" algn="ctr">
            <a:noFill/>
            <a:prstDash val="solid"/>
          </a:ln>
          <a:effectLst/>
        </p:spPr>
        <p:txBody>
          <a:bodyPr rtlCol="0" anchor="ctr"/>
          <a:lstStyle/>
          <a:p>
            <a:pPr marL="0" marR="0" lvl="0" indent="0" algn="ctr" defTabSz="81281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a:ea typeface="+mn-ea"/>
              <a:cs typeface="+mn-cs"/>
            </a:endParaRPr>
          </a:p>
        </p:txBody>
      </p:sp>
      <p:sp>
        <p:nvSpPr>
          <p:cNvPr id="11" name="Slide Number Placeholder 5"/>
          <p:cNvSpPr txBox="1">
            <a:spLocks/>
          </p:cNvSpPr>
          <p:nvPr/>
        </p:nvSpPr>
        <p:spPr>
          <a:xfrm>
            <a:off x="9753600" y="6597707"/>
            <a:ext cx="2438400" cy="208212"/>
          </a:xfrm>
          <a:prstGeom prst="rect">
            <a:avLst/>
          </a:prstGeom>
        </p:spPr>
        <p:txBody>
          <a:bodyPr vert="horz" lIns="81280" tIns="40640" rIns="81280" bIns="40640" rtlCol="0" anchor="ctr"/>
          <a:lstStyle>
            <a:defPPr>
              <a:defRPr lang="id-ID"/>
            </a:defPPr>
            <a:lvl1pPr marL="0" algn="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04D4E0-389E-484C-8A9A-BC4E16FEFA0F}" type="slidenum">
              <a:rPr lang="id-ID" sz="978" smtClean="0">
                <a:solidFill>
                  <a:sysClr val="windowText" lastClr="000000"/>
                </a:solidFill>
                <a:latin typeface="Arial" panose="020B0604020202020204" pitchFamily="34" charset="0"/>
                <a:cs typeface="Arial" panose="020B0604020202020204" pitchFamily="34" charset="0"/>
              </a:rPr>
              <a:pPr/>
              <a:t>‹#›</a:t>
            </a:fld>
            <a:endParaRPr lang="id-ID" sz="978">
              <a:solidFill>
                <a:sysClr val="windowText" lastClr="00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6F7E5A6-D36B-4F20-91F5-ECB4B5158E19}"/>
              </a:ext>
            </a:extLst>
          </p:cNvPr>
          <p:cNvPicPr>
            <a:picLocks noChangeAspect="1"/>
          </p:cNvPicPr>
          <p:nvPr userDrawn="1"/>
        </p:nvPicPr>
        <p:blipFill>
          <a:blip r:embed="rId10"/>
          <a:stretch>
            <a:fillRect/>
          </a:stretch>
        </p:blipFill>
        <p:spPr>
          <a:xfrm>
            <a:off x="10411097" y="39019"/>
            <a:ext cx="796834" cy="433104"/>
          </a:xfrm>
          <a:prstGeom prst="rect">
            <a:avLst/>
          </a:prstGeom>
        </p:spPr>
      </p:pic>
    </p:spTree>
    <p:extLst>
      <p:ext uri="{BB962C8B-B14F-4D97-AF65-F5344CB8AC3E}">
        <p14:creationId xmlns:p14="http://schemas.microsoft.com/office/powerpoint/2010/main" val="46261012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7" r:id="rId4"/>
    <p:sldLayoutId id="2147483758" r:id="rId5"/>
    <p:sldLayoutId id="2147483760" r:id="rId6"/>
    <p:sldLayoutId id="2147483804" r:id="rId7"/>
  </p:sldLayoutIdLst>
  <p:hf hdr="0" ftr="0" dt="0"/>
  <p:txStyles>
    <p:titleStyle>
      <a:lvl1pPr algn="l" defTabSz="812886" rtl="0" eaLnBrk="1" latinLnBrk="0" hangingPunct="1">
        <a:spcBef>
          <a:spcPct val="0"/>
        </a:spcBef>
        <a:buNone/>
        <a:defRPr sz="2139" b="1" kern="1200">
          <a:solidFill>
            <a:srgbClr val="F37A1F"/>
          </a:solidFill>
          <a:latin typeface="+mj-lt"/>
          <a:ea typeface="+mj-ea"/>
          <a:cs typeface="+mj-cs"/>
        </a:defRPr>
      </a:lvl1pPr>
    </p:titleStyle>
    <p:bodyStyle>
      <a:lvl1pPr marL="0" indent="0" algn="l" defTabSz="812886" rtl="0" eaLnBrk="1" latinLnBrk="0" hangingPunct="1">
        <a:lnSpc>
          <a:spcPct val="110000"/>
        </a:lnSpc>
        <a:spcBef>
          <a:spcPts val="0"/>
        </a:spcBef>
        <a:spcAft>
          <a:spcPts val="0"/>
        </a:spcAft>
        <a:buFontTx/>
        <a:buNone/>
        <a:defRPr sz="1337" b="1" i="0" kern="1200">
          <a:solidFill>
            <a:schemeClr val="tx1"/>
          </a:solidFill>
          <a:latin typeface="+mj-lt"/>
          <a:ea typeface="+mn-ea"/>
          <a:cs typeface="+mn-cs"/>
        </a:defRPr>
      </a:lvl1pPr>
      <a:lvl2pPr marL="0" indent="0" algn="l" defTabSz="812886" rtl="0" eaLnBrk="1" latinLnBrk="0" hangingPunct="1">
        <a:lnSpc>
          <a:spcPct val="110000"/>
        </a:lnSpc>
        <a:spcBef>
          <a:spcPts val="0"/>
        </a:spcBef>
        <a:spcAft>
          <a:spcPts val="1738"/>
        </a:spcAft>
        <a:buFont typeface="Arial" panose="020B0604020202020204" pitchFamily="34" charset="0"/>
        <a:buNone/>
        <a:defRPr sz="1337" kern="1200">
          <a:solidFill>
            <a:schemeClr val="tx1"/>
          </a:solidFill>
          <a:latin typeface="+mn-lt"/>
          <a:ea typeface="+mn-ea"/>
          <a:cs typeface="+mn-cs"/>
        </a:defRPr>
      </a:lvl2pPr>
      <a:lvl3pPr marL="160418" indent="-160418" algn="l" defTabSz="812886" rtl="0" eaLnBrk="1" latinLnBrk="0" hangingPunct="1">
        <a:lnSpc>
          <a:spcPct val="110000"/>
        </a:lnSpc>
        <a:spcBef>
          <a:spcPts val="0"/>
        </a:spcBef>
        <a:spcAft>
          <a:spcPts val="0"/>
        </a:spcAft>
        <a:buFont typeface="BT Font Light" panose="020B0403030204020203" pitchFamily="34" charset="0"/>
        <a:buChar char="–"/>
        <a:defRPr sz="1337" kern="1200">
          <a:solidFill>
            <a:schemeClr val="tx1"/>
          </a:solidFill>
          <a:latin typeface="+mn-lt"/>
          <a:ea typeface="+mn-ea"/>
          <a:cs typeface="+mn-cs"/>
        </a:defRPr>
      </a:lvl3pPr>
      <a:lvl4pPr marL="320836" indent="-160418" algn="l" defTabSz="812886" rtl="0" eaLnBrk="1" latinLnBrk="0" hangingPunct="1">
        <a:lnSpc>
          <a:spcPct val="110000"/>
        </a:lnSpc>
        <a:spcBef>
          <a:spcPts val="0"/>
        </a:spcBef>
        <a:spcAft>
          <a:spcPts val="0"/>
        </a:spcAft>
        <a:buFont typeface="BT Font Light" panose="020B0403030204020203" pitchFamily="34" charset="0"/>
        <a:buChar char="&gt;"/>
        <a:defRPr sz="1337" kern="1200">
          <a:solidFill>
            <a:schemeClr val="tx1"/>
          </a:solidFill>
          <a:latin typeface="+mn-lt"/>
          <a:ea typeface="+mn-ea"/>
          <a:cs typeface="+mn-cs"/>
        </a:defRPr>
      </a:lvl4pPr>
      <a:lvl5pPr marL="481254" indent="-160418" algn="l" defTabSz="812886" rtl="0" eaLnBrk="1" latinLnBrk="0" hangingPunct="1">
        <a:lnSpc>
          <a:spcPct val="110000"/>
        </a:lnSpc>
        <a:spcBef>
          <a:spcPts val="0"/>
        </a:spcBef>
        <a:spcAft>
          <a:spcPts val="0"/>
        </a:spcAft>
        <a:buFont typeface="BT Font Light" panose="020B0403030204020203" pitchFamily="34" charset="0"/>
        <a:buChar char="–"/>
        <a:defRPr sz="1337" kern="1200">
          <a:solidFill>
            <a:schemeClr val="tx1"/>
          </a:solidFill>
          <a:latin typeface="+mn-lt"/>
          <a:ea typeface="+mn-ea"/>
          <a:cs typeface="+mn-cs"/>
        </a:defRPr>
      </a:lvl5pPr>
      <a:lvl6pPr marL="2235438" indent="-203222" algn="l" defTabSz="812886" rtl="0" eaLnBrk="1" latinLnBrk="0" hangingPunct="1">
        <a:spcBef>
          <a:spcPct val="20000"/>
        </a:spcBef>
        <a:buFont typeface="Arial" panose="020B0604020202020204" pitchFamily="34" charset="0"/>
        <a:buChar char="•"/>
        <a:defRPr sz="1778" kern="1200">
          <a:solidFill>
            <a:schemeClr val="tx1"/>
          </a:solidFill>
          <a:latin typeface="+mn-lt"/>
          <a:ea typeface="+mn-ea"/>
          <a:cs typeface="+mn-cs"/>
        </a:defRPr>
      </a:lvl6pPr>
      <a:lvl7pPr marL="2641880" indent="-203222" algn="l" defTabSz="812886" rtl="0" eaLnBrk="1" latinLnBrk="0" hangingPunct="1">
        <a:spcBef>
          <a:spcPct val="20000"/>
        </a:spcBef>
        <a:buFont typeface="Arial" panose="020B0604020202020204" pitchFamily="34" charset="0"/>
        <a:buChar char="•"/>
        <a:defRPr sz="1778" kern="1200">
          <a:solidFill>
            <a:schemeClr val="tx1"/>
          </a:solidFill>
          <a:latin typeface="+mn-lt"/>
          <a:ea typeface="+mn-ea"/>
          <a:cs typeface="+mn-cs"/>
        </a:defRPr>
      </a:lvl7pPr>
      <a:lvl8pPr marL="3048323" indent="-203222" algn="l" defTabSz="812886" rtl="0" eaLnBrk="1" latinLnBrk="0" hangingPunct="1">
        <a:spcBef>
          <a:spcPct val="20000"/>
        </a:spcBef>
        <a:buFont typeface="Arial" panose="020B0604020202020204" pitchFamily="34" charset="0"/>
        <a:buChar char="•"/>
        <a:defRPr sz="1778" kern="1200">
          <a:solidFill>
            <a:schemeClr val="tx1"/>
          </a:solidFill>
          <a:latin typeface="+mn-lt"/>
          <a:ea typeface="+mn-ea"/>
          <a:cs typeface="+mn-cs"/>
        </a:defRPr>
      </a:lvl8pPr>
      <a:lvl9pPr marL="3454767" indent="-203222" algn="l" defTabSz="812886" rtl="0" eaLnBrk="1" latinLnBrk="0" hangingPunct="1">
        <a:spcBef>
          <a:spcPct val="20000"/>
        </a:spcBef>
        <a:buFont typeface="Arial" panose="020B0604020202020204" pitchFamily="34" charset="0"/>
        <a:buChar char="•"/>
        <a:defRPr sz="1778" kern="1200">
          <a:solidFill>
            <a:schemeClr val="tx1"/>
          </a:solidFill>
          <a:latin typeface="+mn-lt"/>
          <a:ea typeface="+mn-ea"/>
          <a:cs typeface="+mn-cs"/>
        </a:defRPr>
      </a:lvl9pPr>
    </p:bodyStyle>
    <p:otherStyle>
      <a:defPPr>
        <a:defRPr lang="en-US"/>
      </a:defPPr>
      <a:lvl1pPr marL="0" algn="l" defTabSz="812886" rtl="0" eaLnBrk="1" latinLnBrk="0" hangingPunct="1">
        <a:defRPr sz="1600" kern="1200">
          <a:solidFill>
            <a:schemeClr val="tx1"/>
          </a:solidFill>
          <a:latin typeface="+mn-lt"/>
          <a:ea typeface="+mn-ea"/>
          <a:cs typeface="+mn-cs"/>
        </a:defRPr>
      </a:lvl1pPr>
      <a:lvl2pPr marL="406443" algn="l" defTabSz="812886" rtl="0" eaLnBrk="1" latinLnBrk="0" hangingPunct="1">
        <a:defRPr sz="1600" kern="1200">
          <a:solidFill>
            <a:schemeClr val="tx1"/>
          </a:solidFill>
          <a:latin typeface="+mn-lt"/>
          <a:ea typeface="+mn-ea"/>
          <a:cs typeface="+mn-cs"/>
        </a:defRPr>
      </a:lvl2pPr>
      <a:lvl3pPr marL="812886" algn="l" defTabSz="812886" rtl="0" eaLnBrk="1" latinLnBrk="0" hangingPunct="1">
        <a:defRPr sz="1600" kern="1200">
          <a:solidFill>
            <a:schemeClr val="tx1"/>
          </a:solidFill>
          <a:latin typeface="+mn-lt"/>
          <a:ea typeface="+mn-ea"/>
          <a:cs typeface="+mn-cs"/>
        </a:defRPr>
      </a:lvl3pPr>
      <a:lvl4pPr marL="1219329" algn="l" defTabSz="812886" rtl="0" eaLnBrk="1" latinLnBrk="0" hangingPunct="1">
        <a:defRPr sz="1600" kern="1200">
          <a:solidFill>
            <a:schemeClr val="tx1"/>
          </a:solidFill>
          <a:latin typeface="+mn-lt"/>
          <a:ea typeface="+mn-ea"/>
          <a:cs typeface="+mn-cs"/>
        </a:defRPr>
      </a:lvl4pPr>
      <a:lvl5pPr marL="1625772" algn="l" defTabSz="812886" rtl="0" eaLnBrk="1" latinLnBrk="0" hangingPunct="1">
        <a:defRPr sz="1600" kern="1200">
          <a:solidFill>
            <a:schemeClr val="tx1"/>
          </a:solidFill>
          <a:latin typeface="+mn-lt"/>
          <a:ea typeface="+mn-ea"/>
          <a:cs typeface="+mn-cs"/>
        </a:defRPr>
      </a:lvl5pPr>
      <a:lvl6pPr marL="2032216" algn="l" defTabSz="812886" rtl="0" eaLnBrk="1" latinLnBrk="0" hangingPunct="1">
        <a:defRPr sz="1600" kern="1200">
          <a:solidFill>
            <a:schemeClr val="tx1"/>
          </a:solidFill>
          <a:latin typeface="+mn-lt"/>
          <a:ea typeface="+mn-ea"/>
          <a:cs typeface="+mn-cs"/>
        </a:defRPr>
      </a:lvl6pPr>
      <a:lvl7pPr marL="2438658" algn="l" defTabSz="812886" rtl="0" eaLnBrk="1" latinLnBrk="0" hangingPunct="1">
        <a:defRPr sz="1600" kern="1200">
          <a:solidFill>
            <a:schemeClr val="tx1"/>
          </a:solidFill>
          <a:latin typeface="+mn-lt"/>
          <a:ea typeface="+mn-ea"/>
          <a:cs typeface="+mn-cs"/>
        </a:defRPr>
      </a:lvl7pPr>
      <a:lvl8pPr marL="2845101" algn="l" defTabSz="812886" rtl="0" eaLnBrk="1" latinLnBrk="0" hangingPunct="1">
        <a:defRPr sz="1600" kern="1200">
          <a:solidFill>
            <a:schemeClr val="tx1"/>
          </a:solidFill>
          <a:latin typeface="+mn-lt"/>
          <a:ea typeface="+mn-ea"/>
          <a:cs typeface="+mn-cs"/>
        </a:defRPr>
      </a:lvl8pPr>
      <a:lvl9pPr marL="3251545" algn="l" defTabSz="812886" rtl="0" eaLnBrk="1" latinLnBrk="0" hangingPunct="1">
        <a:defRPr sz="1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75">
          <p15:clr>
            <a:srgbClr val="F26B43"/>
          </p15:clr>
        </p15:guide>
        <p15:guide id="2" pos="317">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1028" name="Title Placeholder 1"/>
          <p:cNvSpPr>
            <a:spLocks noGrp="1"/>
          </p:cNvSpPr>
          <p:nvPr>
            <p:ph type="title"/>
          </p:nvPr>
        </p:nvSpPr>
        <p:spPr bwMode="auto">
          <a:xfrm>
            <a:off x="406401" y="469900"/>
            <a:ext cx="11385551" cy="33813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title style</a:t>
            </a:r>
          </a:p>
        </p:txBody>
      </p:sp>
      <p:sp>
        <p:nvSpPr>
          <p:cNvPr id="1029" name="Text Placeholder 2"/>
          <p:cNvSpPr>
            <a:spLocks noGrp="1"/>
          </p:cNvSpPr>
          <p:nvPr>
            <p:ph type="body" idx="1"/>
          </p:nvPr>
        </p:nvSpPr>
        <p:spPr bwMode="auto">
          <a:xfrm>
            <a:off x="406401" y="1262063"/>
            <a:ext cx="11385551" cy="190821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First level</a:t>
            </a:r>
          </a:p>
          <a:p>
            <a:pPr lvl="2"/>
            <a:r>
              <a:rPr lang="en-US"/>
              <a:t>Second level</a:t>
            </a:r>
          </a:p>
          <a:p>
            <a:pPr lvl="3"/>
            <a:r>
              <a:rPr lang="en-US"/>
              <a:t>Third level</a:t>
            </a:r>
          </a:p>
          <a:p>
            <a:pPr lvl="4"/>
            <a:r>
              <a:rPr lang="en-US"/>
              <a:t>Fifth level</a:t>
            </a:r>
          </a:p>
        </p:txBody>
      </p:sp>
      <p:sp>
        <p:nvSpPr>
          <p:cNvPr id="10" name="Slide Number Placeholder 5"/>
          <p:cNvSpPr txBox="1">
            <a:spLocks/>
          </p:cNvSpPr>
          <p:nvPr userDrawn="1"/>
        </p:nvSpPr>
        <p:spPr bwMode="auto">
          <a:xfrm>
            <a:off x="11666917" y="6705164"/>
            <a:ext cx="125034" cy="123111"/>
          </a:xfrm>
          <a:prstGeom prst="rect">
            <a:avLst/>
          </a:prstGeom>
          <a:noFill/>
          <a:ln w="9525">
            <a:noFill/>
            <a:miter lim="800000"/>
            <a:headEnd/>
            <a:tailEnd/>
          </a:ln>
        </p:spPr>
        <p:txBody>
          <a:bodyPr wrap="none" lIns="0" tIns="0" rIns="0" bIns="0" anchor="ctr">
            <a:spAutoFit/>
          </a:bodyPr>
          <a:lstStyle/>
          <a:p>
            <a:pPr algn="r" fontAlgn="auto">
              <a:spcBef>
                <a:spcPts val="0"/>
              </a:spcBef>
              <a:spcAft>
                <a:spcPts val="0"/>
              </a:spcAft>
              <a:defRPr/>
            </a:pPr>
            <a:fld id="{10AB59B9-C54A-404F-BCCF-20D25A464FAC}" type="slidenum">
              <a:rPr lang="en-US" sz="800">
                <a:solidFill>
                  <a:schemeClr val="accent3"/>
                </a:solidFill>
                <a:latin typeface="+mn-lt"/>
                <a:cs typeface="+mn-cs"/>
              </a:rPr>
              <a:pPr algn="r" fontAlgn="auto">
                <a:spcBef>
                  <a:spcPts val="0"/>
                </a:spcBef>
                <a:spcAft>
                  <a:spcPts val="0"/>
                </a:spcAft>
                <a:defRPr/>
              </a:pPr>
              <a:t>‹#›</a:t>
            </a:fld>
            <a:endParaRPr lang="en-US" sz="800" dirty="0">
              <a:solidFill>
                <a:schemeClr val="accent3"/>
              </a:solidFill>
              <a:latin typeface="+mn-lt"/>
              <a:cs typeface="+mn-cs"/>
            </a:endParaRPr>
          </a:p>
        </p:txBody>
      </p:sp>
    </p:spTree>
    <p:extLst>
      <p:ext uri="{BB962C8B-B14F-4D97-AF65-F5344CB8AC3E}">
        <p14:creationId xmlns:p14="http://schemas.microsoft.com/office/powerpoint/2010/main" val="1461000070"/>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Lst>
  <p:txStyles>
    <p:titleStyle>
      <a:lvl1pPr algn="l" rtl="0" eaLnBrk="0" fontAlgn="base" hangingPunct="0">
        <a:spcBef>
          <a:spcPct val="0"/>
        </a:spcBef>
        <a:spcAft>
          <a:spcPct val="0"/>
        </a:spcAft>
        <a:defRPr lang="en-US" sz="2200" b="1" kern="1200" dirty="0">
          <a:solidFill>
            <a:schemeClr val="tx2"/>
          </a:solidFill>
          <a:latin typeface="Arial" pitchFamily="34" charset="0"/>
          <a:ea typeface="+mj-ea"/>
          <a:cs typeface="+mj-cs"/>
        </a:defRPr>
      </a:lvl1pPr>
      <a:lvl2pPr algn="l" rtl="0" eaLnBrk="0" fontAlgn="base" hangingPunct="0">
        <a:spcBef>
          <a:spcPct val="0"/>
        </a:spcBef>
        <a:spcAft>
          <a:spcPct val="0"/>
        </a:spcAft>
        <a:defRPr sz="2200" b="1">
          <a:solidFill>
            <a:schemeClr val="tx2"/>
          </a:solidFill>
          <a:latin typeface="Arial" charset="0"/>
        </a:defRPr>
      </a:lvl2pPr>
      <a:lvl3pPr algn="l" rtl="0" eaLnBrk="0" fontAlgn="base" hangingPunct="0">
        <a:spcBef>
          <a:spcPct val="0"/>
        </a:spcBef>
        <a:spcAft>
          <a:spcPct val="0"/>
        </a:spcAft>
        <a:defRPr sz="2200" b="1">
          <a:solidFill>
            <a:schemeClr val="tx2"/>
          </a:solidFill>
          <a:latin typeface="Arial" charset="0"/>
        </a:defRPr>
      </a:lvl3pPr>
      <a:lvl4pPr algn="l" rtl="0" eaLnBrk="0" fontAlgn="base" hangingPunct="0">
        <a:spcBef>
          <a:spcPct val="0"/>
        </a:spcBef>
        <a:spcAft>
          <a:spcPct val="0"/>
        </a:spcAft>
        <a:defRPr sz="2200" b="1">
          <a:solidFill>
            <a:schemeClr val="tx2"/>
          </a:solidFill>
          <a:latin typeface="Arial" charset="0"/>
        </a:defRPr>
      </a:lvl4pPr>
      <a:lvl5pPr algn="l" rtl="0" eaLnBrk="0" fontAlgn="base" hangingPunct="0">
        <a:spcBef>
          <a:spcPct val="0"/>
        </a:spcBef>
        <a:spcAft>
          <a:spcPct val="0"/>
        </a:spcAft>
        <a:defRPr sz="2200" b="1">
          <a:solidFill>
            <a:schemeClr val="tx2"/>
          </a:solidFill>
          <a:latin typeface="Arial" charset="0"/>
        </a:defRPr>
      </a:lvl5pPr>
      <a:lvl6pPr marL="457200" algn="l" rtl="0" fontAlgn="base">
        <a:spcBef>
          <a:spcPct val="0"/>
        </a:spcBef>
        <a:spcAft>
          <a:spcPct val="0"/>
        </a:spcAft>
        <a:defRPr sz="2200" b="1">
          <a:solidFill>
            <a:schemeClr val="tx2"/>
          </a:solidFill>
          <a:latin typeface="Arial" charset="0"/>
        </a:defRPr>
      </a:lvl6pPr>
      <a:lvl7pPr marL="914400" algn="l" rtl="0" fontAlgn="base">
        <a:spcBef>
          <a:spcPct val="0"/>
        </a:spcBef>
        <a:spcAft>
          <a:spcPct val="0"/>
        </a:spcAft>
        <a:defRPr sz="2200" b="1">
          <a:solidFill>
            <a:schemeClr val="tx2"/>
          </a:solidFill>
          <a:latin typeface="Arial" charset="0"/>
        </a:defRPr>
      </a:lvl7pPr>
      <a:lvl8pPr marL="1371600" algn="l" rtl="0" fontAlgn="base">
        <a:spcBef>
          <a:spcPct val="0"/>
        </a:spcBef>
        <a:spcAft>
          <a:spcPct val="0"/>
        </a:spcAft>
        <a:defRPr sz="2200" b="1">
          <a:solidFill>
            <a:schemeClr val="tx2"/>
          </a:solidFill>
          <a:latin typeface="Arial" charset="0"/>
        </a:defRPr>
      </a:lvl8pPr>
      <a:lvl9pPr marL="1828800" algn="l" rtl="0" fontAlgn="base">
        <a:spcBef>
          <a:spcPct val="0"/>
        </a:spcBef>
        <a:spcAft>
          <a:spcPct val="0"/>
        </a:spcAft>
        <a:defRPr sz="2200" b="1">
          <a:solidFill>
            <a:schemeClr val="tx2"/>
          </a:solidFill>
          <a:latin typeface="Arial" charset="0"/>
        </a:defRPr>
      </a:lvl9pPr>
    </p:titleStyle>
    <p:bodyStyle>
      <a:lvl1pPr marL="342900" indent="-342900" algn="l" rtl="0" eaLnBrk="0" fontAlgn="base" hangingPunct="0">
        <a:spcBef>
          <a:spcPct val="0"/>
        </a:spcBef>
        <a:spcAft>
          <a:spcPct val="0"/>
        </a:spcAft>
        <a:buFont typeface="Arial" charset="0"/>
        <a:buChar char="•"/>
        <a:defRPr lang="en-US" sz="3200" kern="1200" dirty="0">
          <a:solidFill>
            <a:schemeClr val="tx1"/>
          </a:solidFill>
          <a:latin typeface="Arial" pitchFamily="34" charset="0"/>
          <a:ea typeface="+mn-ea"/>
          <a:cs typeface="+mn-cs"/>
        </a:defRPr>
      </a:lvl1pPr>
      <a:lvl2pPr marL="285750" indent="-285750" algn="l" rtl="0" eaLnBrk="0" fontAlgn="base" hangingPunct="0">
        <a:spcBef>
          <a:spcPct val="0"/>
        </a:spcBef>
        <a:spcAft>
          <a:spcPct val="0"/>
        </a:spcAft>
        <a:buClr>
          <a:schemeClr val="tx2"/>
        </a:buClr>
        <a:buSzPct val="120000"/>
        <a:buFont typeface="Wingdings" pitchFamily="2" charset="2"/>
        <a:buChar char="§"/>
        <a:defRPr lang="en-US" sz="2800" kern="1200" dirty="0">
          <a:solidFill>
            <a:schemeClr val="tx1"/>
          </a:solidFill>
          <a:latin typeface="Arial" pitchFamily="34" charset="0"/>
          <a:ea typeface="+mn-ea"/>
          <a:cs typeface="+mn-cs"/>
        </a:defRPr>
      </a:lvl2pPr>
      <a:lvl3pPr marL="571500" indent="-279400" algn="l" rtl="0" eaLnBrk="0" fontAlgn="base" hangingPunct="0">
        <a:spcBef>
          <a:spcPct val="0"/>
        </a:spcBef>
        <a:spcAft>
          <a:spcPct val="0"/>
        </a:spcAft>
        <a:buClr>
          <a:schemeClr val="tx2"/>
        </a:buClr>
        <a:buSzPct val="110000"/>
        <a:buFont typeface="Arial" charset="0"/>
        <a:buChar char="–"/>
        <a:defRPr lang="en-US" sz="2400" kern="1200" dirty="0">
          <a:solidFill>
            <a:schemeClr val="tx1"/>
          </a:solidFill>
          <a:latin typeface="Arial" pitchFamily="34" charset="0"/>
          <a:ea typeface="+mn-ea"/>
          <a:cs typeface="+mn-cs"/>
        </a:defRPr>
      </a:lvl3pPr>
      <a:lvl4pPr marL="850900" indent="-279400" algn="l" rtl="0" eaLnBrk="0" fontAlgn="base" hangingPunct="0">
        <a:spcBef>
          <a:spcPct val="0"/>
        </a:spcBef>
        <a:spcAft>
          <a:spcPct val="0"/>
        </a:spcAft>
        <a:buClr>
          <a:schemeClr val="tx2"/>
        </a:buClr>
        <a:buSzPct val="80000"/>
        <a:buFont typeface="Wingdings" pitchFamily="2" charset="2"/>
        <a:buChar char="§"/>
        <a:defRPr lang="en-US" sz="2000" kern="1200" dirty="0">
          <a:solidFill>
            <a:schemeClr val="tx1"/>
          </a:solidFill>
          <a:latin typeface="Arial" pitchFamily="34" charset="0"/>
          <a:ea typeface="+mn-ea"/>
          <a:cs typeface="+mn-cs"/>
        </a:defRPr>
      </a:lvl4pPr>
      <a:lvl5pPr marL="1136650" indent="-285750" algn="l" defTabSz="933450" rtl="0" eaLnBrk="0" fontAlgn="base" hangingPunct="0">
        <a:spcBef>
          <a:spcPct val="0"/>
        </a:spcBef>
        <a:spcAft>
          <a:spcPct val="0"/>
        </a:spcAft>
        <a:buClr>
          <a:schemeClr val="tx2"/>
        </a:buClr>
        <a:buSzPct val="80000"/>
        <a:buFont typeface="Arial" charset="0"/>
        <a:buChar char="–"/>
        <a:defRPr lang="en-US" sz="2000" kern="1200" dirty="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22" cstate="email"/>
          <a:stretch>
            <a:fillRect/>
          </a:stretch>
        </p:blipFill>
        <p:spPr bwMode="ltGray">
          <a:xfrm>
            <a:off x="612" y="0"/>
            <a:ext cx="3026832" cy="825500"/>
          </a:xfrm>
          <a:prstGeom prst="rect">
            <a:avLst/>
          </a:prstGeom>
        </p:spPr>
      </p:pic>
      <p:sp>
        <p:nvSpPr>
          <p:cNvPr id="2" name="Title Placeholder 1"/>
          <p:cNvSpPr>
            <a:spLocks noGrp="1"/>
          </p:cNvSpPr>
          <p:nvPr>
            <p:ph type="title"/>
          </p:nvPr>
        </p:nvSpPr>
        <p:spPr>
          <a:xfrm>
            <a:off x="624418" y="711201"/>
            <a:ext cx="1094951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a:t>Click to edit Master title style</a:t>
            </a:r>
            <a:endParaRPr lang="en-US" dirty="0"/>
          </a:p>
        </p:txBody>
      </p:sp>
      <p:sp>
        <p:nvSpPr>
          <p:cNvPr id="3" name="Text Placeholder 2"/>
          <p:cNvSpPr>
            <a:spLocks noGrp="1"/>
          </p:cNvSpPr>
          <p:nvPr>
            <p:ph type="body" idx="1"/>
          </p:nvPr>
        </p:nvSpPr>
        <p:spPr>
          <a:xfrm>
            <a:off x="641351" y="1971675"/>
            <a:ext cx="10949516"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text styles</a:t>
            </a:r>
          </a:p>
          <a:p>
            <a:pPr marL="571500" marR="0" lvl="2" indent="-279400" algn="l" defTabSz="914400"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a:t>First level</a:t>
            </a:r>
          </a:p>
          <a:p>
            <a:pPr lvl="3"/>
            <a:r>
              <a:rPr lang="en-US" dirty="0"/>
              <a:t>Second level</a:t>
            </a:r>
          </a:p>
          <a:p>
            <a:pPr lvl="4"/>
            <a:r>
              <a:rPr lang="en-US" dirty="0"/>
              <a:t>Third level</a:t>
            </a:r>
          </a:p>
          <a:p>
            <a:pPr lvl="5"/>
            <a:r>
              <a:rPr lang="en-US" dirty="0"/>
              <a:t>Fifth level</a:t>
            </a:r>
          </a:p>
        </p:txBody>
      </p:sp>
      <p:sp>
        <p:nvSpPr>
          <p:cNvPr id="9" name="Slide Number Placeholder 5"/>
          <p:cNvSpPr txBox="1">
            <a:spLocks/>
          </p:cNvSpPr>
          <p:nvPr/>
        </p:nvSpPr>
        <p:spPr bwMode="auto">
          <a:xfrm>
            <a:off x="11815641" y="6614013"/>
            <a:ext cx="157094" cy="153888"/>
          </a:xfrm>
          <a:prstGeom prst="rect">
            <a:avLst/>
          </a:prstGeom>
          <a:noFill/>
          <a:ln w="9525">
            <a:noFill/>
            <a:miter lim="800000"/>
            <a:headEnd/>
            <a:tailEnd/>
          </a:ln>
        </p:spPr>
        <p:txBody>
          <a:bodyPr wrap="none" lIns="0" tIns="0" rIns="0" bIns="0" anchor="ctr">
            <a:spAutoFit/>
          </a:bodyPr>
          <a:lstStyle/>
          <a:p>
            <a:pPr algn="r" fontAlgn="auto">
              <a:spcBef>
                <a:spcPts val="0"/>
              </a:spcBef>
              <a:spcAft>
                <a:spcPts val="0"/>
              </a:spcAft>
              <a:defRPr/>
            </a:pPr>
            <a:fld id="{6856ECDB-1CEE-4F69-ADCA-557460F2116E}" type="slidenum">
              <a:rPr lang="en-US" sz="1000" smtClean="0">
                <a:solidFill>
                  <a:srgbClr val="6D6E71"/>
                </a:solidFill>
                <a:latin typeface="Arial"/>
                <a:cs typeface="Arial" pitchFamily="34" charset="0"/>
              </a:rPr>
              <a:pPr algn="r" fontAlgn="auto">
                <a:spcBef>
                  <a:spcPts val="0"/>
                </a:spcBef>
                <a:spcAft>
                  <a:spcPts val="0"/>
                </a:spcAft>
                <a:defRPr/>
              </a:pPr>
              <a:t>‹#›</a:t>
            </a:fld>
            <a:endParaRPr lang="en-US" sz="1000" dirty="0">
              <a:solidFill>
                <a:srgbClr val="6D6E71"/>
              </a:solidFill>
              <a:latin typeface="Arial"/>
              <a:cs typeface="Arial" pitchFamily="34" charset="0"/>
            </a:endParaRPr>
          </a:p>
        </p:txBody>
      </p:sp>
      <p:sp>
        <p:nvSpPr>
          <p:cNvPr id="7" name="TextBox 20"/>
          <p:cNvSpPr txBox="1">
            <a:spLocks noChangeArrowheads="1"/>
          </p:cNvSpPr>
          <p:nvPr/>
        </p:nvSpPr>
        <p:spPr bwMode="gray">
          <a:xfrm>
            <a:off x="641351" y="6629402"/>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a:cs typeface="Arial" pitchFamily="34" charset="0"/>
              </a:rPr>
              <a:t>Copyright © 2014 Tech Mahindra. All rights reserved.</a:t>
            </a:r>
          </a:p>
        </p:txBody>
      </p:sp>
    </p:spTree>
    <p:extLst>
      <p:ext uri="{BB962C8B-B14F-4D97-AF65-F5344CB8AC3E}">
        <p14:creationId xmlns:p14="http://schemas.microsoft.com/office/powerpoint/2010/main" val="58533011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Lst>
  <p:txStyles>
    <p:title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p:titleStyle>
    <p:bodyStyle>
      <a:lvl1pPr marL="290513" indent="-290513" algn="l" defTabSz="914400"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500" indent="-279400" algn="l" defTabSz="914400"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650" indent="-285750" algn="l" defTabSz="933450"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Layout" Target="../slideLayouts/slideLayout74.xml"/><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tags" Target="../tags/tag3.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8" Type="http://schemas.openxmlformats.org/officeDocument/2006/relationships/image" Target="../media/image65.jpeg"/><Relationship Id="rId13" Type="http://schemas.openxmlformats.org/officeDocument/2006/relationships/image" Target="../media/image58.png"/><Relationship Id="rId18" Type="http://schemas.openxmlformats.org/officeDocument/2006/relationships/image" Target="../media/image73.png"/><Relationship Id="rId3" Type="http://schemas.microsoft.com/office/2007/relationships/hdphoto" Target="../media/hdphoto2.wdp"/><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2.jpeg"/><Relationship Id="rId2" Type="http://schemas.openxmlformats.org/officeDocument/2006/relationships/image" Target="../media/image61.png"/><Relationship Id="rId16" Type="http://schemas.openxmlformats.org/officeDocument/2006/relationships/image" Target="../media/image71.png"/><Relationship Id="rId1" Type="http://schemas.openxmlformats.org/officeDocument/2006/relationships/slideLayout" Target="../slideLayouts/slideLayout65.xml"/><Relationship Id="rId6" Type="http://schemas.openxmlformats.org/officeDocument/2006/relationships/image" Target="../media/image53.png"/><Relationship Id="rId11" Type="http://schemas.openxmlformats.org/officeDocument/2006/relationships/image" Target="../media/image68.png"/><Relationship Id="rId5" Type="http://schemas.openxmlformats.org/officeDocument/2006/relationships/image" Target="../media/image63.png"/><Relationship Id="rId15" Type="http://schemas.openxmlformats.org/officeDocument/2006/relationships/image" Target="../media/image70.png"/><Relationship Id="rId10" Type="http://schemas.openxmlformats.org/officeDocument/2006/relationships/image" Target="../media/image6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6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47.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 Id="rId9" Type="http://schemas.openxmlformats.org/officeDocument/2006/relationships/image" Target="../media/image32.jpeg"/></Relationships>
</file>

<file path=ppt/slides/_rels/slide4.xml.rels><?xml version="1.0" encoding="UTF-8" standalone="yes"?>
<Relationships xmlns="http://schemas.openxmlformats.org/package/2006/relationships"><Relationship Id="rId8" Type="http://schemas.openxmlformats.org/officeDocument/2006/relationships/hyperlink" Target="mailto:rowald.laterveer@centrient.com" TargetMode="External"/><Relationship Id="rId3" Type="http://schemas.openxmlformats.org/officeDocument/2006/relationships/hyperlink" Target="mailto:amandeep.bawa@centrient.com" TargetMode="External"/><Relationship Id="rId7"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47.xml"/><Relationship Id="rId6" Type="http://schemas.openxmlformats.org/officeDocument/2006/relationships/image" Target="../media/image35.png"/><Relationship Id="rId11" Type="http://schemas.openxmlformats.org/officeDocument/2006/relationships/hyperlink" Target="mailto:maninder.singh@centrient.com" TargetMode="External"/><Relationship Id="rId5" Type="http://schemas.openxmlformats.org/officeDocument/2006/relationships/image" Target="../media/image34.png"/><Relationship Id="rId10" Type="http://schemas.openxmlformats.org/officeDocument/2006/relationships/hyperlink" Target="mailto:qing.xie@centrient.com" TargetMode="External"/><Relationship Id="rId4" Type="http://schemas.openxmlformats.org/officeDocument/2006/relationships/image" Target="../media/image33.png"/><Relationship Id="rId9" Type="http://schemas.openxmlformats.org/officeDocument/2006/relationships/hyperlink" Target="mailto:pranav.sethi@centrient.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58.xml"/><Relationship Id="rId6" Type="http://schemas.openxmlformats.org/officeDocument/2006/relationships/image" Target="../media/image41.jpeg"/><Relationship Id="rId5" Type="http://schemas.openxmlformats.org/officeDocument/2006/relationships/image" Target="../media/image40.jpeg"/><Relationship Id="rId10" Type="http://schemas.openxmlformats.org/officeDocument/2006/relationships/image" Target="../media/image43.jpeg"/><Relationship Id="rId4" Type="http://schemas.openxmlformats.org/officeDocument/2006/relationships/image" Target="../media/image39.jpeg"/><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Layout" Target="../diagrams/layout1.xml"/><Relationship Id="rId7" Type="http://schemas.openxmlformats.org/officeDocument/2006/relationships/image" Target="../media/image44.png"/><Relationship Id="rId2" Type="http://schemas.openxmlformats.org/officeDocument/2006/relationships/diagramData" Target="../diagrams/data1.xml"/><Relationship Id="rId1" Type="http://schemas.openxmlformats.org/officeDocument/2006/relationships/slideLayout" Target="../slideLayouts/slideLayout5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46.png"/></Relationships>
</file>

<file path=ppt/slides/_rels/slide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7.png"/><Relationship Id="rId3" Type="http://schemas.openxmlformats.org/officeDocument/2006/relationships/image" Target="../media/image48.jpeg"/><Relationship Id="rId7" Type="http://schemas.openxmlformats.org/officeDocument/2006/relationships/image" Target="../media/image52.png"/><Relationship Id="rId12"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Layout" Target="../slideLayouts/slideLayout58.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59.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image" Target="../media/image450.png"/><Relationship Id="rId2" Type="http://schemas.microsoft.com/office/2014/relationships/chartEx" Target="../charts/chartEx1.xml"/><Relationship Id="rId1" Type="http://schemas.openxmlformats.org/officeDocument/2006/relationships/slideLayout" Target="../slideLayouts/slideLayout101.xml"/><Relationship Id="rId5" Type="http://schemas.openxmlformats.org/officeDocument/2006/relationships/image" Target="../media/image460.png"/><Relationship Id="rId4" Type="http://schemas.microsoft.com/office/2014/relationships/chartEx" Target="../charts/chartEx2.xml"/></Relationships>
</file>

<file path=ppt/slides/_rels/slide9.xml.rels><?xml version="1.0" encoding="UTF-8" standalone="yes"?>
<Relationships xmlns="http://schemas.openxmlformats.org/package/2006/relationships"><Relationship Id="rId3" Type="http://schemas.openxmlformats.org/officeDocument/2006/relationships/hyperlink" Target="https://dsmsinochem.sharepoint.com/:x:/r/sites/IT_RFP_DealRoom_TechM/Shared%20Documents/Documents%20uploaded%20by%20the%20specific%20bidder/TechM%20-%20Transition/Centrient_KT_Dashboard_V1.1.xlsx?d=w9e536b253d6c4950adeef57d3f055036&amp;csf=1&amp;web=1&amp;e=1JMfQu" TargetMode="External"/><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26000" b="-26000"/>
          </a:stretch>
        </a:blipFill>
        <a:effectLst/>
      </p:bgPr>
    </p:bg>
    <p:spTree>
      <p:nvGrpSpPr>
        <p:cNvPr id="1" name=""/>
        <p:cNvGrpSpPr/>
        <p:nvPr/>
      </p:nvGrpSpPr>
      <p:grpSpPr>
        <a:xfrm>
          <a:off x="0" y="0"/>
          <a:ext cx="0" cy="0"/>
          <a:chOff x="0" y="0"/>
          <a:chExt cx="0" cy="0"/>
        </a:xfrm>
      </p:grpSpPr>
      <p:sp>
        <p:nvSpPr>
          <p:cNvPr id="4" name="TextBox 3"/>
          <p:cNvSpPr txBox="1"/>
          <p:nvPr/>
        </p:nvSpPr>
        <p:spPr>
          <a:xfrm>
            <a:off x="1541266" y="1650138"/>
            <a:ext cx="9141042" cy="1209049"/>
          </a:xfrm>
          <a:prstGeom prst="rect">
            <a:avLst/>
          </a:prstGeom>
          <a:solidFill>
            <a:srgbClr val="FFFFFF"/>
          </a:solidFill>
          <a:ln w="9525">
            <a:noFill/>
            <a:miter lim="800000"/>
            <a:headEnd/>
            <a:tailEnd/>
          </a:ln>
        </p:spPr>
        <p:txBody>
          <a:bodyPr wrap="none" lIns="72000" tIns="72000" rIns="72000" bIns="72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black">
                    <a:lumMod val="50000"/>
                    <a:lumOff val="50000"/>
                  </a:prstClr>
                </a:solidFill>
                <a:effectLst/>
                <a:uLnTx/>
                <a:uFillTx/>
                <a:latin typeface="Arial"/>
                <a:ea typeface="+mn-ea"/>
                <a:cs typeface="Arial" charset="0"/>
              </a:rPr>
              <a:t> Centrient Internal </a:t>
            </a:r>
            <a:r>
              <a:rPr kumimoji="0" lang="en-US" sz="2000" b="0" i="0" u="none" strike="noStrike" kern="1200" cap="none" spc="0" normalizeH="0" baseline="0" noProof="0" dirty="0">
                <a:ln>
                  <a:noFill/>
                </a:ln>
                <a:solidFill>
                  <a:prstClr val="black">
                    <a:lumMod val="50000"/>
                    <a:lumOff val="50000"/>
                  </a:prstClr>
                </a:solidFill>
                <a:effectLst/>
                <a:uLnTx/>
                <a:uFillTx/>
                <a:latin typeface="Arial"/>
                <a:ea typeface="+mn-ea"/>
                <a:cs typeface="Arial" charset="0"/>
              </a:rPr>
              <a:t>Boot </a:t>
            </a:r>
            <a:r>
              <a:rPr kumimoji="0" lang="en-US" sz="2000" b="0" i="0" u="none" strike="noStrike" kern="1200" cap="none" spc="0" normalizeH="0" baseline="0" noProof="0" dirty="0" smtClean="0">
                <a:ln>
                  <a:noFill/>
                </a:ln>
                <a:solidFill>
                  <a:prstClr val="black">
                    <a:lumMod val="50000"/>
                    <a:lumOff val="50000"/>
                  </a:prstClr>
                </a:solidFill>
                <a:effectLst/>
                <a:uLnTx/>
                <a:uFillTx/>
                <a:latin typeface="Arial"/>
                <a:ea typeface="+mn-ea"/>
                <a:cs typeface="Arial" charset="0"/>
              </a:rPr>
              <a:t>Camp - Infra</a:t>
            </a:r>
            <a:endParaRPr lang="en-US" sz="2000" dirty="0">
              <a:solidFill>
                <a:prstClr val="black">
                  <a:lumMod val="50000"/>
                  <a:lumOff val="50000"/>
                </a:prstClr>
              </a:solidFill>
              <a:latin typeface="Arial"/>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black">
                    <a:lumMod val="50000"/>
                    <a:lumOff val="50000"/>
                  </a:prstClr>
                </a:solidFill>
                <a:effectLst/>
                <a:uLnTx/>
                <a:uFillTx/>
                <a:latin typeface="Arial"/>
                <a:ea typeface="+mn-ea"/>
                <a:cs typeface="Arial" charset="0"/>
              </a:rPr>
              <a:t>18</a:t>
            </a:r>
            <a:r>
              <a:rPr kumimoji="0" lang="en-US" sz="2000" b="0" i="0" u="none" strike="noStrike" kern="1200" cap="none" spc="0" normalizeH="0" noProof="0" dirty="0" smtClean="0">
                <a:ln>
                  <a:noFill/>
                </a:ln>
                <a:solidFill>
                  <a:prstClr val="black">
                    <a:lumMod val="50000"/>
                    <a:lumOff val="50000"/>
                  </a:prstClr>
                </a:solidFill>
                <a:effectLst/>
                <a:uLnTx/>
                <a:uFillTx/>
                <a:latin typeface="Arial"/>
                <a:ea typeface="+mn-ea"/>
                <a:cs typeface="Arial" charset="0"/>
              </a:rPr>
              <a:t> Nov 2022</a:t>
            </a:r>
            <a:endParaRPr kumimoji="0" lang="en-US" sz="2000" b="0" i="0" u="none" strike="noStrike" kern="1200" cap="none" spc="0" normalizeH="0" baseline="0" noProof="0" dirty="0">
              <a:ln>
                <a:noFill/>
              </a:ln>
              <a:solidFill>
                <a:prstClr val="black">
                  <a:lumMod val="50000"/>
                  <a:lumOff val="50000"/>
                </a:prstClr>
              </a:solidFill>
              <a:effectLst/>
              <a:uLnTx/>
              <a:uFillTx/>
              <a:latin typeface="Arial"/>
              <a:ea typeface="+mn-ea"/>
              <a:cs typeface="Arial" charset="0"/>
            </a:endParaRPr>
          </a:p>
        </p:txBody>
      </p:sp>
      <p:cxnSp>
        <p:nvCxnSpPr>
          <p:cNvPr id="5" name="Straight Connector 4"/>
          <p:cNvCxnSpPr/>
          <p:nvPr/>
        </p:nvCxnSpPr>
        <p:spPr>
          <a:xfrm>
            <a:off x="1538656" y="1606870"/>
            <a:ext cx="9143652"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6" name="Straight Connector 5"/>
          <p:cNvCxnSpPr/>
          <p:nvPr/>
        </p:nvCxnSpPr>
        <p:spPr>
          <a:xfrm>
            <a:off x="1518776" y="2859186"/>
            <a:ext cx="9143652" cy="0"/>
          </a:xfrm>
          <a:prstGeom prst="line">
            <a:avLst/>
          </a:prstGeom>
          <a:ln/>
        </p:spPr>
        <p:style>
          <a:lnRef idx="3">
            <a:schemeClr val="accent1"/>
          </a:lnRef>
          <a:fillRef idx="0">
            <a:schemeClr val="accent1"/>
          </a:fillRef>
          <a:effectRef idx="2">
            <a:schemeClr val="accent1"/>
          </a:effectRef>
          <a:fontRef idx="minor">
            <a:schemeClr val="tx1"/>
          </a:fontRef>
        </p:style>
      </p:cxnSp>
      <p:pic>
        <p:nvPicPr>
          <p:cNvPr id="12" name="Picture 11" descr="Mahindra Logo.png"/>
          <p:cNvPicPr>
            <a:picLocks noChangeAspect="1"/>
          </p:cNvPicPr>
          <p:nvPr/>
        </p:nvPicPr>
        <p:blipFill>
          <a:blip r:embed="rId3" cstate="email">
            <a:lum bright="100000"/>
          </a:blip>
          <a:stretch>
            <a:fillRect/>
          </a:stretch>
        </p:blipFill>
        <p:spPr bwMode="gray">
          <a:xfrm>
            <a:off x="8616280" y="476643"/>
            <a:ext cx="1615158" cy="44602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27687"/>
          <a:stretch/>
        </p:blipFill>
        <p:spPr>
          <a:xfrm>
            <a:off x="8063347" y="1679588"/>
            <a:ext cx="2549237" cy="1122476"/>
          </a:xfrm>
          <a:prstGeom prst="rect">
            <a:avLst/>
          </a:prstGeom>
          <a:effectLst>
            <a:reflection blurRad="6350" stA="23000" endPos="35000" dist="50800" dir="5400000" sy="-100000" algn="bl" rotWithShape="0"/>
          </a:effectLst>
        </p:spPr>
      </p:pic>
    </p:spTree>
    <p:extLst>
      <p:ext uri="{BB962C8B-B14F-4D97-AF65-F5344CB8AC3E}">
        <p14:creationId xmlns:p14="http://schemas.microsoft.com/office/powerpoint/2010/main" val="10406814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F8C2D77-415C-054F-A844-9B7D8CE4A7FF}" type="slidenum">
              <a:rPr lang="en-GB" smtClean="0"/>
              <a:pPr/>
              <a:t>10</a:t>
            </a:fld>
            <a:endParaRPr lang="en-GB"/>
          </a:p>
        </p:txBody>
      </p:sp>
      <p:sp>
        <p:nvSpPr>
          <p:cNvPr id="4" name="Title 3"/>
          <p:cNvSpPr>
            <a:spLocks noGrp="1"/>
          </p:cNvSpPr>
          <p:nvPr>
            <p:ph type="title"/>
          </p:nvPr>
        </p:nvSpPr>
        <p:spPr>
          <a:xfrm>
            <a:off x="131763" y="173736"/>
            <a:ext cx="11617149" cy="411480"/>
          </a:xfrm>
        </p:spPr>
        <p:txBody>
          <a:bodyPr/>
          <a:lstStyle/>
          <a:p>
            <a:r>
              <a:rPr lang="en-US" u="sng" dirty="0">
                <a:solidFill>
                  <a:srgbClr val="1848E3"/>
                </a:solidFill>
                <a:latin typeface="Calibri" panose="020F0502020204030204" pitchFamily="34" charset="0"/>
                <a:cs typeface="Calibri" panose="020F0502020204030204" pitchFamily="34" charset="0"/>
              </a:rPr>
              <a:t>Transition Methodology</a:t>
            </a: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284163" y="585216"/>
            <a:ext cx="11617149" cy="5759313"/>
          </a:xfrm>
          <a:prstGeom prst="rect">
            <a:avLst/>
          </a:prstGeom>
          <a:noFill/>
          <a:ln>
            <a:noFill/>
          </a:ln>
        </p:spPr>
      </p:pic>
    </p:spTree>
    <p:extLst>
      <p:ext uri="{BB962C8B-B14F-4D97-AF65-F5344CB8AC3E}">
        <p14:creationId xmlns:p14="http://schemas.microsoft.com/office/powerpoint/2010/main" val="35158427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F8C2D77-415C-054F-A844-9B7D8CE4A7FF}" type="slidenum">
              <a:rPr lang="en-GB" smtClean="0">
                <a:latin typeface="Calibri" panose="020F0502020204030204" pitchFamily="34" charset="0"/>
                <a:cs typeface="Calibri" panose="020F0502020204030204" pitchFamily="34" charset="0"/>
              </a:rPr>
              <a:pPr/>
              <a:t>11</a:t>
            </a:fld>
            <a:endParaRPr lang="en-GB">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494EB26A-9975-4FD4-896B-9C6B39D82B8C}"/>
              </a:ext>
            </a:extLst>
          </p:cNvPr>
          <p:cNvGraphicFramePr>
            <a:graphicFrameLocks noGrp="1"/>
          </p:cNvGraphicFramePr>
          <p:nvPr>
            <p:extLst>
              <p:ext uri="{D42A27DB-BD31-4B8C-83A1-F6EECF244321}">
                <p14:modId xmlns:p14="http://schemas.microsoft.com/office/powerpoint/2010/main" val="1172804969"/>
              </p:ext>
            </p:extLst>
          </p:nvPr>
        </p:nvGraphicFramePr>
        <p:xfrm>
          <a:off x="718867" y="2674188"/>
          <a:ext cx="10615321" cy="3768231"/>
        </p:xfrm>
        <a:graphic>
          <a:graphicData uri="http://schemas.openxmlformats.org/drawingml/2006/table">
            <a:tbl>
              <a:tblPr firstRow="1" firstCol="1" bandRow="1" bandCol="1">
                <a:tableStyleId>{F5AB1C69-6EDB-4FF4-983F-18BD219EF322}</a:tableStyleId>
              </a:tblPr>
              <a:tblGrid>
                <a:gridCol w="1759717">
                  <a:extLst>
                    <a:ext uri="{9D8B030D-6E8A-4147-A177-3AD203B41FA5}">
                      <a16:colId xmlns:a16="http://schemas.microsoft.com/office/drawing/2014/main" val="20000"/>
                    </a:ext>
                  </a:extLst>
                </a:gridCol>
                <a:gridCol w="2947358">
                  <a:extLst>
                    <a:ext uri="{9D8B030D-6E8A-4147-A177-3AD203B41FA5}">
                      <a16:colId xmlns:a16="http://schemas.microsoft.com/office/drawing/2014/main" val="3589014735"/>
                    </a:ext>
                  </a:extLst>
                </a:gridCol>
                <a:gridCol w="1495244">
                  <a:extLst>
                    <a:ext uri="{9D8B030D-6E8A-4147-A177-3AD203B41FA5}">
                      <a16:colId xmlns:a16="http://schemas.microsoft.com/office/drawing/2014/main" val="20002"/>
                    </a:ext>
                  </a:extLst>
                </a:gridCol>
                <a:gridCol w="1437735">
                  <a:extLst>
                    <a:ext uri="{9D8B030D-6E8A-4147-A177-3AD203B41FA5}">
                      <a16:colId xmlns:a16="http://schemas.microsoft.com/office/drawing/2014/main" val="20003"/>
                    </a:ext>
                  </a:extLst>
                </a:gridCol>
                <a:gridCol w="1514860">
                  <a:extLst>
                    <a:ext uri="{9D8B030D-6E8A-4147-A177-3AD203B41FA5}">
                      <a16:colId xmlns:a16="http://schemas.microsoft.com/office/drawing/2014/main" val="20004"/>
                    </a:ext>
                  </a:extLst>
                </a:gridCol>
                <a:gridCol w="1460407">
                  <a:extLst>
                    <a:ext uri="{9D8B030D-6E8A-4147-A177-3AD203B41FA5}">
                      <a16:colId xmlns:a16="http://schemas.microsoft.com/office/drawing/2014/main" val="20005"/>
                    </a:ext>
                  </a:extLst>
                </a:gridCol>
              </a:tblGrid>
              <a:tr h="413129">
                <a:tc rowSpan="2">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GB" sz="1200" kern="1200">
                          <a:solidFill>
                            <a:schemeClr val="bg1"/>
                          </a:solidFill>
                          <a:latin typeface="Calibri"/>
                          <a:ea typeface="+mn-ea"/>
                          <a:cs typeface="Calibri"/>
                        </a:rPr>
                        <a:t>Role</a:t>
                      </a:r>
                      <a:endParaRPr lang="en-US" sz="1200" kern="1200">
                        <a:solidFill>
                          <a:schemeClr val="bg1"/>
                        </a:solidFill>
                        <a:latin typeface="Calibri"/>
                        <a:ea typeface="+mn-ea"/>
                        <a:cs typeface="Calibri"/>
                      </a:endParaRPr>
                    </a:p>
                  </a:txBody>
                  <a:tcPr marL="116857" marR="116857" marT="0" marB="0" anchor="ctr">
                    <a:solidFill>
                      <a:schemeClr val="tx2">
                        <a:lumMod val="90000"/>
                        <a:lumOff val="10000"/>
                      </a:schemeClr>
                    </a:solidFill>
                  </a:tcPr>
                </a:tc>
                <a:tc rowSpan="2">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US" sz="1200" kern="1200">
                          <a:solidFill>
                            <a:schemeClr val="bg1"/>
                          </a:solidFill>
                          <a:latin typeface="Calibri"/>
                          <a:ea typeface="+mn-ea"/>
                          <a:cs typeface="Calibri"/>
                        </a:rPr>
                        <a:t>Details</a:t>
                      </a:r>
                    </a:p>
                  </a:txBody>
                  <a:tcPr marL="116857" marR="116857" marT="0" marB="0" anchor="ctr">
                    <a:solidFill>
                      <a:schemeClr val="tx2">
                        <a:lumMod val="90000"/>
                        <a:lumOff val="10000"/>
                      </a:schemeClr>
                    </a:solidFill>
                  </a:tcPr>
                </a:tc>
                <a:tc rowSpan="2">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GB" sz="1200" kern="1200">
                          <a:solidFill>
                            <a:schemeClr val="bg1"/>
                          </a:solidFill>
                          <a:latin typeface="Calibri"/>
                          <a:ea typeface="+mn-ea"/>
                          <a:cs typeface="Calibri"/>
                        </a:rPr>
                        <a:t>Transition Planning</a:t>
                      </a:r>
                      <a:endParaRPr lang="en-US" sz="1200" kern="1200">
                        <a:solidFill>
                          <a:schemeClr val="bg1"/>
                        </a:solidFill>
                        <a:latin typeface="Calibri"/>
                        <a:ea typeface="+mn-ea"/>
                        <a:cs typeface="Calibri"/>
                      </a:endParaRPr>
                    </a:p>
                  </a:txBody>
                  <a:tcPr marL="116857" marR="116857" marT="0" marB="0" anchor="ctr">
                    <a:solidFill>
                      <a:schemeClr val="tx2">
                        <a:lumMod val="90000"/>
                        <a:lumOff val="10000"/>
                      </a:schemeClr>
                    </a:solidFill>
                  </a:tcPr>
                </a:tc>
                <a:tc gridSpan="3">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GB" sz="1200" kern="1200">
                          <a:solidFill>
                            <a:schemeClr val="bg1"/>
                          </a:solidFill>
                          <a:latin typeface="Calibri"/>
                          <a:ea typeface="+mn-ea"/>
                          <a:cs typeface="Calibri"/>
                        </a:rPr>
                        <a:t>Transition Execution</a:t>
                      </a:r>
                      <a:endParaRPr lang="en-US" sz="1200" kern="1200">
                        <a:solidFill>
                          <a:schemeClr val="bg1"/>
                        </a:solidFill>
                        <a:latin typeface="Calibri"/>
                        <a:ea typeface="+mn-ea"/>
                        <a:cs typeface="Calibri"/>
                      </a:endParaRPr>
                    </a:p>
                  </a:txBody>
                  <a:tcPr marL="116857" marR="116857" marT="0" marB="0" anchor="ctr">
                    <a:solidFill>
                      <a:schemeClr val="tx2">
                        <a:lumMod val="90000"/>
                        <a:lumOff val="1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3816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GB" sz="1200" b="1" kern="1200" dirty="0">
                          <a:solidFill>
                            <a:schemeClr val="dk1"/>
                          </a:solidFill>
                          <a:latin typeface="Calibri"/>
                          <a:ea typeface="+mn-ea"/>
                          <a:cs typeface="Calibri"/>
                        </a:rPr>
                        <a:t>Knowledge Transfer</a:t>
                      </a:r>
                      <a:endParaRPr lang="en-US" sz="1200" b="1" kern="1200" dirty="0">
                        <a:solidFill>
                          <a:schemeClr val="dk1"/>
                        </a:solidFill>
                        <a:latin typeface="Calibri"/>
                        <a:ea typeface="+mn-ea"/>
                        <a:cs typeface="Calibri"/>
                      </a:endParaRPr>
                    </a:p>
                  </a:txBody>
                  <a:tcPr marL="116857" marR="116857" marT="0" marB="0">
                    <a:solidFill>
                      <a:schemeClr val="accent2">
                        <a:lumMod val="60000"/>
                        <a:lumOff val="40000"/>
                      </a:schemeClr>
                    </a:solidFill>
                  </a:tcPr>
                </a:tc>
                <a:tc>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GB" sz="1200" b="1" kern="1200" dirty="0">
                          <a:solidFill>
                            <a:schemeClr val="dk1"/>
                          </a:solidFill>
                          <a:latin typeface="Calibri"/>
                          <a:ea typeface="+mn-ea"/>
                          <a:cs typeface="Calibri"/>
                        </a:rPr>
                        <a:t>Secondary Support</a:t>
                      </a:r>
                      <a:endParaRPr lang="en-US" sz="1200" b="1" kern="1200" dirty="0">
                        <a:solidFill>
                          <a:schemeClr val="dk1"/>
                        </a:solidFill>
                        <a:latin typeface="Calibri"/>
                        <a:ea typeface="+mn-ea"/>
                        <a:cs typeface="Calibri"/>
                      </a:endParaRPr>
                    </a:p>
                  </a:txBody>
                  <a:tcPr marL="116857" marR="116857" marT="0" marB="0"/>
                </a:tc>
                <a:tc>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GB" sz="1200" b="1" kern="1200">
                          <a:solidFill>
                            <a:schemeClr val="dk1"/>
                          </a:solidFill>
                          <a:latin typeface="Calibri"/>
                          <a:ea typeface="+mn-ea"/>
                          <a:cs typeface="Calibri"/>
                        </a:rPr>
                        <a:t>Primary Support</a:t>
                      </a:r>
                      <a:endParaRPr lang="en-US" sz="1200" b="1" kern="1200">
                        <a:solidFill>
                          <a:schemeClr val="dk1"/>
                        </a:solidFill>
                        <a:latin typeface="Calibri"/>
                        <a:ea typeface="+mn-ea"/>
                        <a:cs typeface="Calibri"/>
                      </a:endParaRPr>
                    </a:p>
                  </a:txBody>
                  <a:tcPr marL="116857" marR="116857" marT="0" marB="0"/>
                </a:tc>
                <a:extLst>
                  <a:ext uri="{0D108BD9-81ED-4DB2-BD59-A6C34878D82A}">
                    <a16:rowId xmlns:a16="http://schemas.microsoft.com/office/drawing/2014/main" val="10001"/>
                  </a:ext>
                </a:extLst>
              </a:tr>
              <a:tr h="663509">
                <a:tc>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US" sz="1200" kern="1200">
                          <a:solidFill>
                            <a:schemeClr val="bg1"/>
                          </a:solidFill>
                          <a:latin typeface="Calibri"/>
                          <a:ea typeface="+mn-ea"/>
                          <a:cs typeface="Calibri"/>
                        </a:rPr>
                        <a:t>Steering Committee Biweekly Meetings</a:t>
                      </a:r>
                    </a:p>
                  </a:txBody>
                  <a:tcPr marL="118090" marR="118090" marT="58522" marB="58522" anchor="ctr">
                    <a:solidFill>
                      <a:schemeClr val="tx2">
                        <a:lumMod val="90000"/>
                        <a:lumOff val="10000"/>
                      </a:schemeClr>
                    </a:solidFill>
                  </a:tcPr>
                </a:tc>
                <a:tc>
                  <a:txBody>
                    <a:bodyPr/>
                    <a:lstStyle/>
                    <a:p>
                      <a:pPr marL="0" marR="0" lvl="0" indent="0" algn="l" rtl="0" eaLnBrk="1" fontAlgn="auto" latinLnBrk="0" hangingPunct="1">
                        <a:lnSpc>
                          <a:spcPct val="100000"/>
                        </a:lnSpc>
                        <a:spcBef>
                          <a:spcPts val="666"/>
                        </a:spcBef>
                        <a:spcAft>
                          <a:spcPts val="0"/>
                        </a:spcAft>
                        <a:buClr>
                          <a:srgbClr val="03A2DF"/>
                        </a:buClr>
                        <a:buSzTx/>
                        <a:buFont typeface="Wingdings" pitchFamily="2" charset="2"/>
                        <a:buNone/>
                      </a:pPr>
                      <a:r>
                        <a:rPr lang="en-US" sz="1000" kern="1200">
                          <a:solidFill>
                            <a:schemeClr val="dk1"/>
                          </a:solidFill>
                          <a:latin typeface="Calibri"/>
                          <a:ea typeface="+mn-ea"/>
                          <a:cs typeface="Calibri"/>
                        </a:rPr>
                        <a:t>Amit, Amandeep, </a:t>
                      </a:r>
                      <a:r>
                        <a:rPr lang="en-US" sz="1000" kern="1200" err="1">
                          <a:solidFill>
                            <a:schemeClr val="dk1"/>
                          </a:solidFill>
                          <a:latin typeface="Calibri"/>
                          <a:ea typeface="+mn-ea"/>
                          <a:cs typeface="Calibri"/>
                        </a:rPr>
                        <a:t>Vara</a:t>
                      </a:r>
                      <a:r>
                        <a:rPr lang="en-US" sz="1000" kern="1200">
                          <a:solidFill>
                            <a:schemeClr val="dk1"/>
                          </a:solidFill>
                          <a:latin typeface="Calibri"/>
                          <a:ea typeface="+mn-ea"/>
                          <a:cs typeface="Calibri"/>
                        </a:rPr>
                        <a:t>, Sandeep, Marnix, Srikanth</a:t>
                      </a:r>
                    </a:p>
                  </a:txBody>
                  <a:tcPr marL="118090" marR="118090" marT="58522" marB="58522" anchor="ctr"/>
                </a:tc>
                <a:tc>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US" sz="1200" kern="1200">
                          <a:solidFill>
                            <a:schemeClr val="dk1"/>
                          </a:solidFill>
                          <a:latin typeface="Calibri"/>
                          <a:ea typeface="+mn-ea"/>
                          <a:cs typeface="Calibri"/>
                        </a:rPr>
                        <a:t>2-4 hours per week</a:t>
                      </a:r>
                    </a:p>
                  </a:txBody>
                  <a:tcPr marL="118090" marR="118090" marT="58522" marB="58522" anchor="ctr"/>
                </a:tc>
                <a:tc>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US" sz="1200" kern="1200" dirty="0">
                          <a:solidFill>
                            <a:schemeClr val="dk1"/>
                          </a:solidFill>
                          <a:latin typeface="Calibri"/>
                          <a:ea typeface="+mn-ea"/>
                          <a:cs typeface="Calibri"/>
                        </a:rPr>
                        <a:t>2-4 hours per week</a:t>
                      </a:r>
                    </a:p>
                  </a:txBody>
                  <a:tcPr marL="118090" marR="118090" marT="58522" marB="58522" anchor="ctr">
                    <a:solidFill>
                      <a:schemeClr val="accent2">
                        <a:lumMod val="60000"/>
                        <a:lumOff val="40000"/>
                      </a:schemeClr>
                    </a:solidFill>
                  </a:tcPr>
                </a:tc>
                <a:tc>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US" sz="1200" kern="1200" dirty="0">
                          <a:solidFill>
                            <a:schemeClr val="dk1"/>
                          </a:solidFill>
                          <a:latin typeface="Calibri"/>
                          <a:ea typeface="+mn-ea"/>
                          <a:cs typeface="Calibri"/>
                        </a:rPr>
                        <a:t>2-4 hours per week</a:t>
                      </a:r>
                    </a:p>
                  </a:txBody>
                  <a:tcPr marL="118090" marR="118090" marT="58522" marB="58522" anchor="ctr"/>
                </a:tc>
                <a:tc>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US" sz="1200" kern="1200">
                          <a:solidFill>
                            <a:schemeClr val="dk1"/>
                          </a:solidFill>
                          <a:latin typeface="Calibri"/>
                          <a:ea typeface="+mn-ea"/>
                          <a:cs typeface="Calibri"/>
                        </a:rPr>
                        <a:t>2-4 hours per week</a:t>
                      </a:r>
                    </a:p>
                  </a:txBody>
                  <a:tcPr marL="118090" marR="118090" marT="58522" marB="58522" anchor="ctr"/>
                </a:tc>
                <a:extLst>
                  <a:ext uri="{0D108BD9-81ED-4DB2-BD59-A6C34878D82A}">
                    <a16:rowId xmlns:a16="http://schemas.microsoft.com/office/drawing/2014/main" val="10002"/>
                  </a:ext>
                </a:extLst>
              </a:tr>
              <a:tr h="513280">
                <a:tc>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US" sz="1200" kern="1200">
                          <a:solidFill>
                            <a:schemeClr val="bg1"/>
                          </a:solidFill>
                          <a:latin typeface="Calibri"/>
                          <a:ea typeface="+mn-ea"/>
                          <a:cs typeface="Calibri"/>
                        </a:rPr>
                        <a:t>Transition manager(s)- Weekly Meetings </a:t>
                      </a:r>
                    </a:p>
                  </a:txBody>
                  <a:tcPr marL="118090" marR="118090" marT="58522" marB="58522" anchor="ctr">
                    <a:solidFill>
                      <a:schemeClr val="tx2">
                        <a:lumMod val="90000"/>
                        <a:lumOff val="10000"/>
                      </a:schemeClr>
                    </a:solidFill>
                  </a:tcPr>
                </a:tc>
                <a:tc>
                  <a:txBody>
                    <a:bodyPr/>
                    <a:lstStyle/>
                    <a:p>
                      <a:pPr marL="0" marR="0" lvl="0" indent="0" algn="l" rtl="0" eaLnBrk="1" fontAlgn="auto" latinLnBrk="0" hangingPunct="1">
                        <a:lnSpc>
                          <a:spcPct val="100000"/>
                        </a:lnSpc>
                        <a:spcBef>
                          <a:spcPts val="666"/>
                        </a:spcBef>
                        <a:spcAft>
                          <a:spcPts val="0"/>
                        </a:spcAft>
                        <a:buClr>
                          <a:srgbClr val="03A2DF"/>
                        </a:buClr>
                        <a:buSzTx/>
                        <a:buFont typeface="Wingdings" pitchFamily="2" charset="2"/>
                        <a:buNone/>
                      </a:pPr>
                      <a:r>
                        <a:rPr lang="en-US" sz="1000" kern="1200">
                          <a:solidFill>
                            <a:schemeClr val="dk1"/>
                          </a:solidFill>
                          <a:latin typeface="Calibri"/>
                          <a:ea typeface="+mn-ea"/>
                          <a:cs typeface="Calibri"/>
                        </a:rPr>
                        <a:t>Amit, Amandeep, Saurabh S, Saurabh N, Atos- Frans &amp; Paul </a:t>
                      </a:r>
                      <a:endParaRPr lang="en-US" sz="1000" kern="1200">
                        <a:solidFill>
                          <a:schemeClr val="dk1"/>
                        </a:solidFill>
                        <a:latin typeface="Calibri" panose="020F0502020204030204" pitchFamily="34" charset="0"/>
                        <a:ea typeface="+mn-ea"/>
                        <a:cs typeface="Calibri" panose="020F0502020204030204" pitchFamily="34" charset="0"/>
                      </a:endParaRPr>
                    </a:p>
                  </a:txBody>
                  <a:tcPr marL="118090" marR="118090" marT="58522" marB="58522" anchor="ctr"/>
                </a:tc>
                <a:tc>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US" sz="1200" kern="1200">
                          <a:solidFill>
                            <a:schemeClr val="dk1"/>
                          </a:solidFill>
                          <a:latin typeface="Calibri"/>
                          <a:ea typeface="+mn-ea"/>
                          <a:cs typeface="Calibri"/>
                        </a:rPr>
                        <a:t>10 hours per week</a:t>
                      </a:r>
                    </a:p>
                  </a:txBody>
                  <a:tcPr marL="118090" marR="118090" marT="58522" marB="58522" anchor="ctr"/>
                </a:tc>
                <a:tc>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US" sz="1200" kern="1200" dirty="0">
                          <a:solidFill>
                            <a:schemeClr val="dk1"/>
                          </a:solidFill>
                          <a:latin typeface="Calibri"/>
                          <a:ea typeface="+mn-ea"/>
                          <a:cs typeface="Calibri"/>
                        </a:rPr>
                        <a:t>10 hours per week</a:t>
                      </a:r>
                    </a:p>
                  </a:txBody>
                  <a:tcPr marL="118090" marR="118090" marT="58522" marB="58522" anchor="ctr">
                    <a:solidFill>
                      <a:schemeClr val="accent2">
                        <a:lumMod val="60000"/>
                        <a:lumOff val="40000"/>
                      </a:schemeClr>
                    </a:solidFill>
                  </a:tcPr>
                </a:tc>
                <a:tc>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US" sz="1200" kern="1200" dirty="0">
                          <a:solidFill>
                            <a:schemeClr val="dk1"/>
                          </a:solidFill>
                          <a:latin typeface="Calibri"/>
                          <a:ea typeface="+mn-ea"/>
                          <a:cs typeface="Calibri"/>
                        </a:rPr>
                        <a:t>20 hours per week</a:t>
                      </a:r>
                    </a:p>
                  </a:txBody>
                  <a:tcPr marL="118090" marR="118090" marT="58522" marB="58522" anchor="ctr"/>
                </a:tc>
                <a:tc>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US" sz="1200" kern="1200">
                          <a:solidFill>
                            <a:schemeClr val="dk1"/>
                          </a:solidFill>
                          <a:latin typeface="Calibri"/>
                          <a:ea typeface="+mn-ea"/>
                          <a:cs typeface="Calibri"/>
                        </a:rPr>
                        <a:t>40 hours per week</a:t>
                      </a:r>
                    </a:p>
                  </a:txBody>
                  <a:tcPr marL="118090" marR="118090" marT="58522" marB="58522" anchor="ctr"/>
                </a:tc>
                <a:extLst>
                  <a:ext uri="{0D108BD9-81ED-4DB2-BD59-A6C34878D82A}">
                    <a16:rowId xmlns:a16="http://schemas.microsoft.com/office/drawing/2014/main" val="10003"/>
                  </a:ext>
                </a:extLst>
              </a:tr>
              <a:tr h="513280">
                <a:tc>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US" sz="1200" kern="1200">
                          <a:solidFill>
                            <a:schemeClr val="bg1"/>
                          </a:solidFill>
                          <a:latin typeface="Calibri"/>
                          <a:ea typeface="+mn-ea"/>
                          <a:cs typeface="Calibri"/>
                        </a:rPr>
                        <a:t>Atos</a:t>
                      </a:r>
                      <a:r>
                        <a:rPr lang="en-US" sz="1200" kern="1200" baseline="0">
                          <a:solidFill>
                            <a:schemeClr val="bg1"/>
                          </a:solidFill>
                          <a:latin typeface="Calibri"/>
                          <a:ea typeface="+mn-ea"/>
                          <a:cs typeface="Calibri"/>
                        </a:rPr>
                        <a:t> </a:t>
                      </a:r>
                      <a:r>
                        <a:rPr lang="en-US" sz="1200" kern="1200">
                          <a:solidFill>
                            <a:schemeClr val="bg1"/>
                          </a:solidFill>
                          <a:latin typeface="Calibri"/>
                          <a:ea typeface="+mn-ea"/>
                          <a:cs typeface="Calibri"/>
                        </a:rPr>
                        <a:t>SME’s- Daily Mtgs </a:t>
                      </a:r>
                    </a:p>
                  </a:txBody>
                  <a:tcPr marL="118090" marR="118090" marT="58522" marB="58522" anchor="ctr">
                    <a:solidFill>
                      <a:schemeClr val="tx2">
                        <a:lumMod val="90000"/>
                        <a:lumOff val="10000"/>
                      </a:schemeClr>
                    </a:solidFill>
                  </a:tcPr>
                </a:tc>
                <a:tc>
                  <a:txBody>
                    <a:bodyPr/>
                    <a:lstStyle/>
                    <a:p>
                      <a:pPr marL="0" marR="0" lvl="0" indent="0" algn="l" rtl="0" eaLnBrk="1" fontAlgn="auto" latinLnBrk="0" hangingPunct="1">
                        <a:lnSpc>
                          <a:spcPct val="100000"/>
                        </a:lnSpc>
                        <a:spcBef>
                          <a:spcPts val="666"/>
                        </a:spcBef>
                        <a:spcAft>
                          <a:spcPts val="0"/>
                        </a:spcAft>
                        <a:buClr>
                          <a:srgbClr val="03A2DF"/>
                        </a:buClr>
                        <a:buSzTx/>
                        <a:buFont typeface="Wingdings" pitchFamily="2" charset="2"/>
                        <a:buNone/>
                      </a:pPr>
                      <a:r>
                        <a:rPr lang="en-US" sz="1000" kern="1200">
                          <a:solidFill>
                            <a:schemeClr val="dk1"/>
                          </a:solidFill>
                          <a:latin typeface="Calibri"/>
                          <a:ea typeface="+mn-ea"/>
                          <a:cs typeface="Calibri"/>
                        </a:rPr>
                        <a:t>TBD </a:t>
                      </a:r>
                      <a:endParaRPr lang="en-US" sz="1000" kern="1200">
                        <a:solidFill>
                          <a:schemeClr val="dk1"/>
                        </a:solidFill>
                        <a:latin typeface="Calibri" panose="020F0502020204030204" pitchFamily="34" charset="0"/>
                        <a:ea typeface="+mn-ea"/>
                        <a:cs typeface="Calibri" panose="020F0502020204030204" pitchFamily="34" charset="0"/>
                      </a:endParaRPr>
                    </a:p>
                  </a:txBody>
                  <a:tcPr marL="118090" marR="118090" marT="58522" marB="58522" anchor="ctr"/>
                </a:tc>
                <a:tc>
                  <a:txBody>
                    <a:bodyPr/>
                    <a:lstStyle/>
                    <a:p>
                      <a:pPr marL="0" marR="0" lvl="0" indent="0" algn="l" rtl="0" eaLnBrk="1" fontAlgn="auto" latinLnBrk="0" hangingPunct="1">
                        <a:lnSpc>
                          <a:spcPct val="100000"/>
                        </a:lnSpc>
                        <a:spcBef>
                          <a:spcPts val="666"/>
                        </a:spcBef>
                        <a:spcAft>
                          <a:spcPts val="0"/>
                        </a:spcAft>
                        <a:buClr>
                          <a:srgbClr val="03A2DF"/>
                        </a:buClr>
                        <a:buSzTx/>
                        <a:buFont typeface="Wingdings" pitchFamily="2" charset="2"/>
                        <a:buNone/>
                      </a:pPr>
                      <a:r>
                        <a:rPr lang="en-US" sz="1200" kern="1200">
                          <a:solidFill>
                            <a:schemeClr val="dk1"/>
                          </a:solidFill>
                          <a:latin typeface="Calibri"/>
                          <a:ea typeface="+mn-ea"/>
                          <a:cs typeface="Calibri"/>
                        </a:rPr>
                        <a:t>10 hours per  week</a:t>
                      </a:r>
                    </a:p>
                  </a:txBody>
                  <a:tcPr marL="118090" marR="118090" marT="58522" marB="58522" anchor="ctr"/>
                </a:tc>
                <a:tc>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US" sz="1200" kern="1200" dirty="0">
                          <a:solidFill>
                            <a:schemeClr val="dk1"/>
                          </a:solidFill>
                          <a:latin typeface="Calibri"/>
                          <a:ea typeface="+mn-ea"/>
                          <a:cs typeface="Calibri"/>
                        </a:rPr>
                        <a:t>20 hours per week</a:t>
                      </a:r>
                    </a:p>
                  </a:txBody>
                  <a:tcPr marL="118090" marR="118090" marT="58522" marB="58522" anchor="ctr">
                    <a:solidFill>
                      <a:schemeClr val="accent2">
                        <a:lumMod val="60000"/>
                        <a:lumOff val="40000"/>
                      </a:schemeClr>
                    </a:solidFill>
                  </a:tcPr>
                </a:tc>
                <a:tc>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US" sz="1200" kern="1200" dirty="0">
                          <a:solidFill>
                            <a:schemeClr val="dk1"/>
                          </a:solidFill>
                          <a:latin typeface="Calibri"/>
                          <a:ea typeface="+mn-ea"/>
                          <a:cs typeface="Calibri"/>
                        </a:rPr>
                        <a:t>15 hours per week</a:t>
                      </a:r>
                    </a:p>
                  </a:txBody>
                  <a:tcPr marL="118090" marR="118090" marT="58522" marB="58522" anchor="ctr"/>
                </a:tc>
                <a:tc>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US" sz="1200" kern="1200">
                          <a:solidFill>
                            <a:schemeClr val="dk1"/>
                          </a:solidFill>
                          <a:latin typeface="Calibri"/>
                          <a:ea typeface="+mn-ea"/>
                          <a:cs typeface="Calibri"/>
                        </a:rPr>
                        <a:t>10 hours per week</a:t>
                      </a:r>
                    </a:p>
                  </a:txBody>
                  <a:tcPr marL="118090" marR="118090" marT="58522" marB="58522" anchor="ctr"/>
                </a:tc>
                <a:extLst>
                  <a:ext uri="{0D108BD9-81ED-4DB2-BD59-A6C34878D82A}">
                    <a16:rowId xmlns:a16="http://schemas.microsoft.com/office/drawing/2014/main" val="10005"/>
                  </a:ext>
                </a:extLst>
              </a:tr>
              <a:tr h="613433">
                <a:tc>
                  <a:txBody>
                    <a:bodyPr/>
                    <a:lstStyle/>
                    <a:p>
                      <a:pPr marL="0" marR="0" lvl="0" indent="0" algn="l" rtl="0" eaLnBrk="1" fontAlgn="auto" latinLnBrk="0" hangingPunct="1">
                        <a:lnSpc>
                          <a:spcPct val="100000"/>
                        </a:lnSpc>
                        <a:spcBef>
                          <a:spcPts val="666"/>
                        </a:spcBef>
                        <a:spcAft>
                          <a:spcPts val="0"/>
                        </a:spcAft>
                        <a:buClr>
                          <a:srgbClr val="03A2DF"/>
                        </a:buClr>
                        <a:buSzTx/>
                        <a:buFont typeface="Wingdings" pitchFamily="2" charset="2"/>
                        <a:buNone/>
                      </a:pPr>
                      <a:r>
                        <a:rPr lang="en-US" sz="1200" kern="1200">
                          <a:solidFill>
                            <a:schemeClr val="bg1"/>
                          </a:solidFill>
                          <a:latin typeface="Calibri"/>
                          <a:ea typeface="+mn-ea"/>
                          <a:cs typeface="Calibri"/>
                        </a:rPr>
                        <a:t>Centrient  SME’s- Daily </a:t>
                      </a:r>
                      <a:r>
                        <a:rPr lang="en-US" sz="1200" kern="1200" err="1">
                          <a:solidFill>
                            <a:schemeClr val="bg1"/>
                          </a:solidFill>
                          <a:latin typeface="Calibri"/>
                          <a:ea typeface="+mn-ea"/>
                          <a:cs typeface="Calibri"/>
                        </a:rPr>
                        <a:t>Mtgs</a:t>
                      </a:r>
                      <a:r>
                        <a:rPr lang="en-US" sz="1200" kern="1200">
                          <a:solidFill>
                            <a:schemeClr val="bg1"/>
                          </a:solidFill>
                          <a:latin typeface="Calibri"/>
                          <a:ea typeface="+mn-ea"/>
                          <a:cs typeface="Calibri"/>
                        </a:rPr>
                        <a:t> </a:t>
                      </a:r>
                    </a:p>
                  </a:txBody>
                  <a:tcPr marL="124648" marR="124648" marT="58522" marB="58522" anchor="ctr">
                    <a:solidFill>
                      <a:schemeClr val="tx2">
                        <a:lumMod val="90000"/>
                        <a:lumOff val="10000"/>
                      </a:schemeClr>
                    </a:solidFill>
                  </a:tcPr>
                </a:tc>
                <a:tc>
                  <a:txBody>
                    <a:bodyPr/>
                    <a:lstStyle/>
                    <a:p>
                      <a:pPr marL="0" marR="0" lvl="0" indent="0" algn="l" rtl="0" eaLnBrk="1" fontAlgn="auto" latinLnBrk="0" hangingPunct="1">
                        <a:lnSpc>
                          <a:spcPct val="100000"/>
                        </a:lnSpc>
                        <a:spcBef>
                          <a:spcPts val="666"/>
                        </a:spcBef>
                        <a:spcAft>
                          <a:spcPts val="0"/>
                        </a:spcAft>
                        <a:buClr>
                          <a:srgbClr val="03A2DF"/>
                        </a:buClr>
                        <a:buSzTx/>
                        <a:buFont typeface="Wingdings" pitchFamily="2" charset="2"/>
                        <a:buNone/>
                      </a:pPr>
                      <a:r>
                        <a:rPr lang="en-US" sz="1000" kern="1200">
                          <a:solidFill>
                            <a:schemeClr val="dk1"/>
                          </a:solidFill>
                          <a:latin typeface="Calibri"/>
                          <a:ea typeface="+mn-ea"/>
                          <a:cs typeface="Calibri"/>
                        </a:rPr>
                        <a:t>Relevant Centrient SMEs for different tracks </a:t>
                      </a:r>
                      <a:endParaRPr lang="en-US" sz="1000" kern="1200">
                        <a:solidFill>
                          <a:schemeClr val="dk1"/>
                        </a:solidFill>
                        <a:latin typeface="Calibri" panose="020F0502020204030204" pitchFamily="34" charset="0"/>
                        <a:ea typeface="+mn-ea"/>
                        <a:cs typeface="Calibri" panose="020F0502020204030204" pitchFamily="34" charset="0"/>
                      </a:endParaRPr>
                    </a:p>
                  </a:txBody>
                  <a:tcPr marL="124648" marR="124648" marT="58522" marB="58522" anchor="ctr"/>
                </a:tc>
                <a:tc>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US" sz="1200" kern="1200">
                          <a:solidFill>
                            <a:schemeClr val="dk1"/>
                          </a:solidFill>
                          <a:latin typeface="Calibri"/>
                          <a:ea typeface="+mn-ea"/>
                          <a:cs typeface="Calibri"/>
                        </a:rPr>
                        <a:t>5 hours per week</a:t>
                      </a:r>
                    </a:p>
                  </a:txBody>
                  <a:tcPr marL="124648" marR="124648" marT="58522" marB="58522" anchor="ctr"/>
                </a:tc>
                <a:tc>
                  <a:txBody>
                    <a:bodyPr/>
                    <a:lstStyle/>
                    <a:p>
                      <a:pPr marL="0" marR="0" lvl="0" indent="0" algn="l" defTabSz="506214" rtl="0" eaLnBrk="1" fontAlgn="auto" latinLnBrk="0" hangingPunct="1">
                        <a:lnSpc>
                          <a:spcPct val="100000"/>
                        </a:lnSpc>
                        <a:spcBef>
                          <a:spcPts val="666"/>
                        </a:spcBef>
                        <a:spcAft>
                          <a:spcPts val="0"/>
                        </a:spcAft>
                        <a:buClr>
                          <a:srgbClr val="03A2DF"/>
                        </a:buClr>
                        <a:buSzTx/>
                        <a:buFont typeface="Wingdings" pitchFamily="2" charset="2"/>
                        <a:buNone/>
                        <a:tabLst/>
                        <a:defRPr/>
                      </a:pPr>
                      <a:r>
                        <a:rPr lang="en-US" sz="1200" kern="1200" dirty="0">
                          <a:solidFill>
                            <a:schemeClr val="dk1"/>
                          </a:solidFill>
                          <a:latin typeface="Calibri"/>
                          <a:ea typeface="+mn-ea"/>
                          <a:cs typeface="Calibri"/>
                        </a:rPr>
                        <a:t>10 hours per week</a:t>
                      </a:r>
                    </a:p>
                  </a:txBody>
                  <a:tcPr marL="124648" marR="124648" marT="58522" marB="58522" anchor="ctr">
                    <a:solidFill>
                      <a:schemeClr val="accent2">
                        <a:lumMod val="60000"/>
                        <a:lumOff val="40000"/>
                      </a:schemeClr>
                    </a:solidFill>
                  </a:tcPr>
                </a:tc>
                <a:tc>
                  <a:txBody>
                    <a:bodyPr/>
                    <a:lstStyle/>
                    <a:p>
                      <a:pPr marL="0" marR="0" lvl="0" indent="0" algn="l" rtl="0" eaLnBrk="1" fontAlgn="auto" latinLnBrk="0" hangingPunct="1">
                        <a:lnSpc>
                          <a:spcPct val="100000"/>
                        </a:lnSpc>
                        <a:spcBef>
                          <a:spcPts val="666"/>
                        </a:spcBef>
                        <a:spcAft>
                          <a:spcPts val="0"/>
                        </a:spcAft>
                        <a:buClr>
                          <a:srgbClr val="03A2DF"/>
                        </a:buClr>
                        <a:buSzTx/>
                        <a:buFont typeface="Wingdings" pitchFamily="2" charset="2"/>
                        <a:buNone/>
                      </a:pPr>
                      <a:r>
                        <a:rPr lang="en-US" sz="1200" kern="1200" dirty="0">
                          <a:solidFill>
                            <a:schemeClr val="dk1"/>
                          </a:solidFill>
                          <a:latin typeface="Calibri"/>
                          <a:ea typeface="+mn-ea"/>
                          <a:cs typeface="Calibri"/>
                        </a:rPr>
                        <a:t>10 hours per week</a:t>
                      </a:r>
                    </a:p>
                  </a:txBody>
                  <a:tcPr marL="124648" marR="124648" marT="58522" marB="58522" anchor="ctr"/>
                </a:tc>
                <a:tc>
                  <a:txBody>
                    <a:bodyPr/>
                    <a:lstStyle/>
                    <a:p>
                      <a:pPr marL="0" marR="0" lvl="0" indent="0" algn="l" rtl="0" eaLnBrk="1" fontAlgn="auto" latinLnBrk="0" hangingPunct="1">
                        <a:lnSpc>
                          <a:spcPct val="100000"/>
                        </a:lnSpc>
                        <a:spcBef>
                          <a:spcPts val="666"/>
                        </a:spcBef>
                        <a:spcAft>
                          <a:spcPts val="0"/>
                        </a:spcAft>
                        <a:buClr>
                          <a:srgbClr val="03A2DF"/>
                        </a:buClr>
                        <a:buSzTx/>
                        <a:buFont typeface="Wingdings" pitchFamily="2" charset="2"/>
                        <a:buNone/>
                      </a:pPr>
                      <a:r>
                        <a:rPr lang="en-US" sz="1200" kern="1200">
                          <a:solidFill>
                            <a:schemeClr val="dk1"/>
                          </a:solidFill>
                          <a:latin typeface="Calibri"/>
                          <a:ea typeface="+mn-ea"/>
                          <a:cs typeface="Calibri"/>
                        </a:rPr>
                        <a:t>10 hours per week</a:t>
                      </a:r>
                    </a:p>
                  </a:txBody>
                  <a:tcPr marL="124648" marR="124648" marT="58522" marB="58522" anchor="ctr"/>
                </a:tc>
                <a:extLst>
                  <a:ext uri="{0D108BD9-81ED-4DB2-BD59-A6C34878D82A}">
                    <a16:rowId xmlns:a16="http://schemas.microsoft.com/office/drawing/2014/main" val="10006"/>
                  </a:ext>
                </a:extLst>
              </a:tr>
              <a:tr h="613433">
                <a:tc>
                  <a:txBody>
                    <a:bodyPr/>
                    <a:lstStyle/>
                    <a:p>
                      <a:pPr marL="0" lvl="0" indent="0" algn="l">
                        <a:lnSpc>
                          <a:spcPct val="100000"/>
                        </a:lnSpc>
                        <a:spcBef>
                          <a:spcPts val="666"/>
                        </a:spcBef>
                        <a:spcAft>
                          <a:spcPts val="0"/>
                        </a:spcAft>
                        <a:buNone/>
                      </a:pPr>
                      <a:r>
                        <a:rPr lang="en-US" sz="1200" kern="1200">
                          <a:solidFill>
                            <a:schemeClr val="bg1"/>
                          </a:solidFill>
                          <a:latin typeface="Calibri"/>
                          <a:ea typeface="+mn-ea"/>
                          <a:cs typeface="Calibri"/>
                        </a:rPr>
                        <a:t>Centrient Lead’s weekly </a:t>
                      </a:r>
                      <a:r>
                        <a:rPr lang="en-US" sz="1200" kern="1200" err="1">
                          <a:solidFill>
                            <a:schemeClr val="bg1"/>
                          </a:solidFill>
                          <a:latin typeface="Calibri"/>
                          <a:ea typeface="+mn-ea"/>
                          <a:cs typeface="Calibri"/>
                        </a:rPr>
                        <a:t>Mtgs</a:t>
                      </a:r>
                      <a:r>
                        <a:rPr lang="en-US" sz="1200" kern="1200">
                          <a:solidFill>
                            <a:schemeClr val="bg1"/>
                          </a:solidFill>
                          <a:latin typeface="Calibri"/>
                          <a:ea typeface="+mn-ea"/>
                          <a:cs typeface="Calibri"/>
                        </a:rPr>
                        <a:t> </a:t>
                      </a:r>
                    </a:p>
                  </a:txBody>
                  <a:tcPr marL="124647" marR="124647" marT="58522" marB="58522" anchor="ctr">
                    <a:solidFill>
                      <a:schemeClr val="tx2">
                        <a:lumMod val="90000"/>
                        <a:lumOff val="10000"/>
                      </a:schemeClr>
                    </a:solidFill>
                  </a:tcPr>
                </a:tc>
                <a:tc>
                  <a:txBody>
                    <a:bodyPr/>
                    <a:lstStyle/>
                    <a:p>
                      <a:pPr marL="0" lvl="0" indent="0" algn="l">
                        <a:lnSpc>
                          <a:spcPct val="100000"/>
                        </a:lnSpc>
                        <a:spcBef>
                          <a:spcPts val="666"/>
                        </a:spcBef>
                        <a:spcAft>
                          <a:spcPts val="0"/>
                        </a:spcAft>
                        <a:buNone/>
                      </a:pPr>
                      <a:r>
                        <a:rPr lang="en-US" sz="1000" kern="1200">
                          <a:solidFill>
                            <a:schemeClr val="dk1"/>
                          </a:solidFill>
                          <a:latin typeface="Calibri"/>
                          <a:ea typeface="+mn-ea"/>
                          <a:cs typeface="Calibri"/>
                        </a:rPr>
                        <a:t>Roberto, Leo, Nathalie, Roland, Pilar, Amandeep, Amit</a:t>
                      </a:r>
                    </a:p>
                  </a:txBody>
                  <a:tcPr marL="124647" marR="124647" marT="58522" marB="58522" anchor="ctr"/>
                </a:tc>
                <a:tc>
                  <a:txBody>
                    <a:bodyPr/>
                    <a:lstStyle/>
                    <a:p>
                      <a:pPr marL="0" lvl="0" indent="0" algn="l">
                        <a:lnSpc>
                          <a:spcPct val="100000"/>
                        </a:lnSpc>
                        <a:spcBef>
                          <a:spcPts val="666"/>
                        </a:spcBef>
                        <a:spcAft>
                          <a:spcPts val="0"/>
                        </a:spcAft>
                        <a:buNone/>
                      </a:pPr>
                      <a:r>
                        <a:rPr lang="en-US" sz="1200" kern="1200">
                          <a:solidFill>
                            <a:schemeClr val="dk1"/>
                          </a:solidFill>
                          <a:latin typeface="Calibri"/>
                          <a:ea typeface="+mn-ea"/>
                          <a:cs typeface="Calibri"/>
                        </a:rPr>
                        <a:t>2 hours per week</a:t>
                      </a:r>
                    </a:p>
                  </a:txBody>
                  <a:tcPr marL="124647" marR="124647" marT="58522" marB="58522" anchor="ctr"/>
                </a:tc>
                <a:tc>
                  <a:txBody>
                    <a:bodyPr/>
                    <a:lstStyle/>
                    <a:p>
                      <a:pPr marL="0" lvl="0" indent="0" algn="l">
                        <a:lnSpc>
                          <a:spcPct val="100000"/>
                        </a:lnSpc>
                        <a:spcBef>
                          <a:spcPts val="666"/>
                        </a:spcBef>
                        <a:spcAft>
                          <a:spcPts val="0"/>
                        </a:spcAft>
                        <a:buNone/>
                      </a:pPr>
                      <a:r>
                        <a:rPr lang="en-US" sz="1200" kern="1200" dirty="0">
                          <a:solidFill>
                            <a:schemeClr val="dk1"/>
                          </a:solidFill>
                          <a:latin typeface="Calibri"/>
                          <a:ea typeface="+mn-ea"/>
                          <a:cs typeface="Calibri"/>
                        </a:rPr>
                        <a:t>2 hours per week</a:t>
                      </a:r>
                    </a:p>
                  </a:txBody>
                  <a:tcPr marL="124647" marR="124647" marT="58522" marB="58522" anchor="ctr">
                    <a:solidFill>
                      <a:schemeClr val="accent2">
                        <a:lumMod val="60000"/>
                        <a:lumOff val="40000"/>
                      </a:schemeClr>
                    </a:solidFill>
                  </a:tcPr>
                </a:tc>
                <a:tc>
                  <a:txBody>
                    <a:bodyPr/>
                    <a:lstStyle/>
                    <a:p>
                      <a:pPr marL="0" marR="0" lvl="0" indent="0" algn="l" rtl="0">
                        <a:lnSpc>
                          <a:spcPct val="100000"/>
                        </a:lnSpc>
                        <a:spcBef>
                          <a:spcPts val="666"/>
                        </a:spcBef>
                        <a:spcAft>
                          <a:spcPts val="0"/>
                        </a:spcAft>
                        <a:buSzTx/>
                        <a:buFont typeface="Wingdings" pitchFamily="2" charset="2"/>
                        <a:buNone/>
                      </a:pPr>
                      <a:r>
                        <a:rPr lang="en-US" sz="1200" kern="1200" dirty="0">
                          <a:solidFill>
                            <a:schemeClr val="dk1"/>
                          </a:solidFill>
                          <a:latin typeface="Calibri"/>
                          <a:ea typeface="+mn-ea"/>
                          <a:cs typeface="Calibri"/>
                        </a:rPr>
                        <a:t>2 hours per week</a:t>
                      </a:r>
                      <a:endParaRPr lang="en-US" dirty="0"/>
                    </a:p>
                  </a:txBody>
                  <a:tcPr marL="124647" marR="124647" marT="58522" marB="58522" anchor="ctr"/>
                </a:tc>
                <a:tc>
                  <a:txBody>
                    <a:bodyPr/>
                    <a:lstStyle/>
                    <a:p>
                      <a:pPr marL="0" marR="0" lvl="0" indent="0" algn="l" rtl="0">
                        <a:lnSpc>
                          <a:spcPct val="100000"/>
                        </a:lnSpc>
                        <a:spcBef>
                          <a:spcPts val="666"/>
                        </a:spcBef>
                        <a:spcAft>
                          <a:spcPts val="0"/>
                        </a:spcAft>
                        <a:buSzTx/>
                        <a:buFont typeface="Wingdings" pitchFamily="2" charset="2"/>
                        <a:buNone/>
                      </a:pPr>
                      <a:r>
                        <a:rPr lang="en-US" sz="1200" kern="1200" dirty="0">
                          <a:solidFill>
                            <a:schemeClr val="dk1"/>
                          </a:solidFill>
                          <a:latin typeface="Calibri"/>
                          <a:ea typeface="+mn-ea"/>
                          <a:cs typeface="Calibri"/>
                        </a:rPr>
                        <a:t>2 hours per week</a:t>
                      </a:r>
                      <a:endParaRPr lang="en-US" dirty="0"/>
                    </a:p>
                  </a:txBody>
                  <a:tcPr marL="124647" marR="124647" marT="58522" marB="58522" anchor="ctr"/>
                </a:tc>
                <a:extLst>
                  <a:ext uri="{0D108BD9-81ED-4DB2-BD59-A6C34878D82A}">
                    <a16:rowId xmlns:a16="http://schemas.microsoft.com/office/drawing/2014/main" val="3708246793"/>
                  </a:ext>
                </a:extLst>
              </a:tr>
            </a:tbl>
          </a:graphicData>
        </a:graphic>
      </p:graphicFrame>
      <p:sp>
        <p:nvSpPr>
          <p:cNvPr id="7" name="Rounded Rectangle 4">
            <a:extLst>
              <a:ext uri="{FF2B5EF4-FFF2-40B4-BE49-F238E27FC236}">
                <a16:creationId xmlns:a16="http://schemas.microsoft.com/office/drawing/2014/main" id="{CD03DCE2-7A01-45E1-A5F9-31616612C4E0}"/>
              </a:ext>
            </a:extLst>
          </p:cNvPr>
          <p:cNvSpPr>
            <a:spLocks noChangeArrowheads="1"/>
          </p:cNvSpPr>
          <p:nvPr/>
        </p:nvSpPr>
        <p:spPr bwMode="auto">
          <a:xfrm>
            <a:off x="1499265" y="781845"/>
            <a:ext cx="4025236" cy="1790984"/>
          </a:xfrm>
          <a:prstGeom prst="roundRect">
            <a:avLst>
              <a:gd name="adj" fmla="val 16667"/>
            </a:avLst>
          </a:prstGeom>
          <a:solidFill>
            <a:schemeClr val="bg1"/>
          </a:solidFill>
          <a:ln w="6350">
            <a:solidFill>
              <a:schemeClr val="bg2">
                <a:lumMod val="75000"/>
              </a:schemeClr>
            </a:solidFill>
          </a:ln>
          <a:effectLst>
            <a:outerShdw blurRad="50800" dist="127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490" tIns="60745" rIns="121490" bIns="60745" numCol="1" spcCol="0" rtlCol="0" fromWordArt="0" anchor="ctr" anchorCtr="0" forceAA="0" compatLnSpc="1">
            <a:prstTxWarp prst="textNoShape">
              <a:avLst/>
            </a:prstTxWarp>
            <a:noAutofit/>
          </a:bodyPr>
          <a:lstStyle/>
          <a:p>
            <a:pPr marL="0" marR="0" lvl="0" indent="0" algn="ctr" defTabSz="607457" rtl="0" eaLnBrk="1" fontAlgn="auto" latinLnBrk="0" hangingPunct="1">
              <a:lnSpc>
                <a:spcPct val="100000"/>
              </a:lnSpc>
              <a:spcBef>
                <a:spcPts val="0"/>
              </a:spcBef>
              <a:spcAft>
                <a:spcPts val="0"/>
              </a:spcAft>
              <a:buClrTx/>
              <a:buSzTx/>
              <a:buFontTx/>
              <a:buNone/>
              <a:tabLst/>
              <a:defRPr/>
            </a:pPr>
            <a:endParaRPr kumimoji="0" lang="en-US" sz="1440" b="1" i="0" u="none" strike="noStrike" kern="1200" cap="none" spc="0" normalizeH="0" baseline="0" noProof="0">
              <a:ln>
                <a:noFill/>
              </a:ln>
              <a:solidFill>
                <a:srgbClr val="00B0F0">
                  <a:lumMod val="20000"/>
                  <a:lumOff val="80000"/>
                </a:srgbClr>
              </a:solidFill>
              <a:effectLst/>
              <a:uLnTx/>
              <a:uFillTx/>
              <a:latin typeface="Calibri" panose="020F0502020204030204" pitchFamily="34" charset="0"/>
              <a:cs typeface="Calibri" panose="020F0502020204030204" pitchFamily="34" charset="0"/>
            </a:endParaRPr>
          </a:p>
        </p:txBody>
      </p:sp>
      <p:sp>
        <p:nvSpPr>
          <p:cNvPr id="8" name="Rounded Rectangle 4">
            <a:extLst>
              <a:ext uri="{FF2B5EF4-FFF2-40B4-BE49-F238E27FC236}">
                <a16:creationId xmlns:a16="http://schemas.microsoft.com/office/drawing/2014/main" id="{C5DDCD06-9625-4B3F-B5E3-9FCFA81D4D74}"/>
              </a:ext>
            </a:extLst>
          </p:cNvPr>
          <p:cNvSpPr>
            <a:spLocks noChangeArrowheads="1"/>
          </p:cNvSpPr>
          <p:nvPr/>
        </p:nvSpPr>
        <p:spPr bwMode="auto">
          <a:xfrm>
            <a:off x="6960812" y="781813"/>
            <a:ext cx="4388641" cy="1790983"/>
          </a:xfrm>
          <a:prstGeom prst="roundRect">
            <a:avLst>
              <a:gd name="adj" fmla="val 16667"/>
            </a:avLst>
          </a:prstGeom>
          <a:solidFill>
            <a:schemeClr val="bg1"/>
          </a:solidFill>
          <a:ln w="6350">
            <a:solidFill>
              <a:schemeClr val="bg2">
                <a:lumMod val="75000"/>
              </a:schemeClr>
            </a:solidFill>
          </a:ln>
          <a:effectLst>
            <a:outerShdw blurRad="50800" dist="127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490" tIns="60745" rIns="121490" bIns="60745" numCol="1" spcCol="0" rtlCol="0" fromWordArt="0" anchor="ctr" anchorCtr="0" forceAA="0" compatLnSpc="1">
            <a:prstTxWarp prst="textNoShape">
              <a:avLst/>
            </a:prstTxWarp>
            <a:noAutofit/>
          </a:bodyPr>
          <a:lstStyle/>
          <a:p>
            <a:pPr marL="0" marR="0" lvl="0" indent="0" algn="ctr" defTabSz="607457" rtl="0" eaLnBrk="1" fontAlgn="auto" latinLnBrk="0" hangingPunct="1">
              <a:lnSpc>
                <a:spcPct val="100000"/>
              </a:lnSpc>
              <a:spcBef>
                <a:spcPts val="0"/>
              </a:spcBef>
              <a:spcAft>
                <a:spcPts val="0"/>
              </a:spcAft>
              <a:buClrTx/>
              <a:buSzTx/>
              <a:buFontTx/>
              <a:buNone/>
              <a:tabLst/>
              <a:defRPr/>
            </a:pPr>
            <a:endParaRPr kumimoji="0" lang="en-US" sz="1440" b="1" i="0" u="none" strike="noStrike" kern="1200" cap="none" spc="0" normalizeH="0" baseline="0" noProof="0">
              <a:ln>
                <a:noFill/>
              </a:ln>
              <a:solidFill>
                <a:srgbClr val="00B0F0">
                  <a:lumMod val="20000"/>
                  <a:lumOff val="80000"/>
                </a:srgbClr>
              </a:solidFill>
              <a:effectLst/>
              <a:uLnTx/>
              <a:uFillTx/>
              <a:latin typeface="Calibri" panose="020F0502020204030204" pitchFamily="34" charset="0"/>
              <a:cs typeface="Calibri" panose="020F0502020204030204" pitchFamily="34" charset="0"/>
            </a:endParaRPr>
          </a:p>
        </p:txBody>
      </p:sp>
      <p:sp>
        <p:nvSpPr>
          <p:cNvPr id="9" name="TextBox 9">
            <a:extLst>
              <a:ext uri="{FF2B5EF4-FFF2-40B4-BE49-F238E27FC236}">
                <a16:creationId xmlns:a16="http://schemas.microsoft.com/office/drawing/2014/main" id="{5028B457-5873-4E55-83B6-73857912F862}"/>
              </a:ext>
            </a:extLst>
          </p:cNvPr>
          <p:cNvSpPr txBox="1">
            <a:spLocks noChangeArrowheads="1"/>
          </p:cNvSpPr>
          <p:nvPr/>
        </p:nvSpPr>
        <p:spPr bwMode="auto">
          <a:xfrm>
            <a:off x="1445596" y="938816"/>
            <a:ext cx="4158914" cy="1446116"/>
          </a:xfrm>
          <a:prstGeom prst="rect">
            <a:avLst/>
          </a:prstGeom>
          <a:noFill/>
          <a:ln w="9525">
            <a:noFill/>
            <a:miter lim="800000"/>
            <a:headEnd/>
            <a:tailEnd/>
          </a:ln>
        </p:spPr>
        <p:txBody>
          <a:bodyPr wrap="square" lIns="121490" tIns="60745" rIns="121490" bIns="60745">
            <a:spAutoFit/>
          </a:bodyPr>
          <a:lstStyle/>
          <a:p>
            <a:pPr marL="122335" marR="0" lvl="0" indent="-122335" algn="l" defTabSz="607457" rtl="0" eaLnBrk="1" fontAlgn="auto" latinLnBrk="0" hangingPunct="1">
              <a:lnSpc>
                <a:spcPct val="100000"/>
              </a:lnSpc>
              <a:spcBef>
                <a:spcPts val="799"/>
              </a:spcBef>
              <a:spcAft>
                <a:spcPts val="0"/>
              </a:spcAft>
              <a:buClrTx/>
              <a:buSzTx/>
              <a:buFont typeface="Wingdings" pitchFamily="2" charset="2"/>
              <a:buChar char="§"/>
              <a:tabLst/>
              <a:defRPr/>
            </a:pPr>
            <a:r>
              <a:rPr kumimoji="0" lang="en-US" sz="132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rPr>
              <a:t>Participate in Transition Kick-off; </a:t>
            </a:r>
            <a:r>
              <a:rPr kumimoji="0" lang="en-US" sz="1320" b="0" i="0" u="none" strike="noStrike" kern="1200" cap="none" spc="0" normalizeH="0" baseline="0" noProof="0" dirty="0" err="1" smtClean="0">
                <a:ln>
                  <a:noFill/>
                </a:ln>
                <a:solidFill>
                  <a:prstClr val="black">
                    <a:lumMod val="65000"/>
                    <a:lumOff val="35000"/>
                  </a:prstClr>
                </a:solidFill>
                <a:effectLst/>
                <a:uLnTx/>
                <a:uFillTx/>
                <a:latin typeface="Calibri" panose="020F0502020204030204" pitchFamily="34" charset="0"/>
                <a:cs typeface="Calibri" panose="020F0502020204030204" pitchFamily="34" charset="0"/>
              </a:rPr>
              <a:t>Reiew</a:t>
            </a:r>
            <a:r>
              <a:rPr kumimoji="0" lang="en-US" sz="1320" b="0" i="0" u="none" strike="noStrike" kern="1200" cap="none" spc="0" normalizeH="0" baseline="0" noProof="0" dirty="0" smtClean="0">
                <a:ln>
                  <a:noFill/>
                </a:ln>
                <a:solidFill>
                  <a:prstClr val="black">
                    <a:lumMod val="65000"/>
                    <a:lumOff val="35000"/>
                  </a:prstClr>
                </a:solidFill>
                <a:effectLst/>
                <a:uLnTx/>
                <a:uFillTx/>
                <a:latin typeface="Calibri" panose="020F0502020204030204" pitchFamily="34" charset="0"/>
                <a:cs typeface="Calibri" panose="020F0502020204030204" pitchFamily="34" charset="0"/>
              </a:rPr>
              <a:t> </a:t>
            </a:r>
            <a:r>
              <a:rPr kumimoji="0" lang="en-US" sz="132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rPr>
              <a:t>and agree on  KAP Plan</a:t>
            </a:r>
          </a:p>
          <a:p>
            <a:pPr marL="122335" marR="0" lvl="0" indent="-122335" algn="l" defTabSz="607457" rtl="0" eaLnBrk="1" fontAlgn="auto" latinLnBrk="0" hangingPunct="1">
              <a:lnSpc>
                <a:spcPct val="100000"/>
              </a:lnSpc>
              <a:spcBef>
                <a:spcPts val="799"/>
              </a:spcBef>
              <a:spcAft>
                <a:spcPts val="0"/>
              </a:spcAft>
              <a:buClrTx/>
              <a:buSzTx/>
              <a:buFont typeface="Wingdings" pitchFamily="2" charset="2"/>
              <a:buChar char="§"/>
              <a:tabLst/>
              <a:defRPr/>
            </a:pPr>
            <a:r>
              <a:rPr kumimoji="0" lang="en-US" sz="132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rPr>
              <a:t>Provide Functional (if applicable) &amp; Technical KT</a:t>
            </a:r>
          </a:p>
          <a:p>
            <a:pPr marL="122335" marR="0" lvl="0" indent="-122335" algn="l" defTabSz="607457" rtl="0" eaLnBrk="1" fontAlgn="auto" latinLnBrk="0" hangingPunct="1">
              <a:lnSpc>
                <a:spcPct val="100000"/>
              </a:lnSpc>
              <a:spcBef>
                <a:spcPts val="799"/>
              </a:spcBef>
              <a:spcAft>
                <a:spcPts val="0"/>
              </a:spcAft>
              <a:buClrTx/>
              <a:buSzTx/>
              <a:buFont typeface="Wingdings" pitchFamily="2" charset="2"/>
              <a:buChar char="§"/>
              <a:tabLst/>
              <a:defRPr/>
            </a:pPr>
            <a:r>
              <a:rPr kumimoji="0" lang="en-US" sz="132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rPr>
              <a:t>Playback Review and Sign-off Deliverables</a:t>
            </a:r>
          </a:p>
          <a:p>
            <a:pPr marL="122335" marR="0" lvl="0" indent="-122335" algn="l" defTabSz="607457" rtl="0" eaLnBrk="1" fontAlgn="auto" latinLnBrk="0" hangingPunct="1">
              <a:lnSpc>
                <a:spcPct val="100000"/>
              </a:lnSpc>
              <a:spcBef>
                <a:spcPts val="799"/>
              </a:spcBef>
              <a:spcAft>
                <a:spcPts val="0"/>
              </a:spcAft>
              <a:buClrTx/>
              <a:buSzTx/>
              <a:buFont typeface="Wingdings" pitchFamily="2" charset="2"/>
              <a:buChar char="§"/>
              <a:tabLst/>
              <a:defRPr/>
            </a:pPr>
            <a:r>
              <a:rPr kumimoji="0" lang="en-US" sz="132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rPr>
              <a:t>Collect information</a:t>
            </a:r>
          </a:p>
        </p:txBody>
      </p:sp>
      <p:sp>
        <p:nvSpPr>
          <p:cNvPr id="10" name="TextBox 9">
            <a:extLst>
              <a:ext uri="{FF2B5EF4-FFF2-40B4-BE49-F238E27FC236}">
                <a16:creationId xmlns:a16="http://schemas.microsoft.com/office/drawing/2014/main" id="{DD5F9AEB-FCA6-48C2-95B3-807853F280B0}"/>
              </a:ext>
            </a:extLst>
          </p:cNvPr>
          <p:cNvSpPr txBox="1">
            <a:spLocks noChangeArrowheads="1"/>
          </p:cNvSpPr>
          <p:nvPr/>
        </p:nvSpPr>
        <p:spPr bwMode="auto">
          <a:xfrm>
            <a:off x="6960811" y="787393"/>
            <a:ext cx="4210109" cy="1548708"/>
          </a:xfrm>
          <a:prstGeom prst="rect">
            <a:avLst/>
          </a:prstGeom>
          <a:noFill/>
          <a:ln w="9525">
            <a:noFill/>
            <a:miter lim="800000"/>
            <a:headEnd/>
            <a:tailEnd/>
          </a:ln>
        </p:spPr>
        <p:txBody>
          <a:bodyPr wrap="square" lIns="121490" tIns="60745" rIns="121490" bIns="60745">
            <a:spAutoFit/>
          </a:bodyPr>
          <a:lstStyle/>
          <a:p>
            <a:pPr marL="122335" marR="0" lvl="0" indent="-122335" algn="l" defTabSz="607457" rtl="0" eaLnBrk="1" fontAlgn="auto" latinLnBrk="0" hangingPunct="1">
              <a:lnSpc>
                <a:spcPct val="100000"/>
              </a:lnSpc>
              <a:spcBef>
                <a:spcPts val="799"/>
              </a:spcBef>
              <a:spcAft>
                <a:spcPts val="0"/>
              </a:spcAft>
              <a:buClrTx/>
              <a:buSzTx/>
              <a:buFont typeface="Wingdings" pitchFamily="2" charset="2"/>
              <a:buChar char="§"/>
              <a:tabLst/>
              <a:defRPr/>
            </a:pPr>
            <a:r>
              <a:rPr kumimoji="0" lang="en-US" sz="1320" b="0" i="0" u="none" strike="noStrike" kern="1200" cap="none" spc="0" normalizeH="0" baseline="0" noProof="0">
                <a:ln>
                  <a:noFill/>
                </a:ln>
                <a:solidFill>
                  <a:prstClr val="black">
                    <a:lumMod val="65000"/>
                    <a:lumOff val="35000"/>
                  </a:prstClr>
                </a:solidFill>
                <a:effectLst/>
                <a:uLnTx/>
                <a:uFillTx/>
                <a:latin typeface="Calibri" panose="020F0502020204030204" pitchFamily="34" charset="0"/>
                <a:cs typeface="Calibri" panose="020F0502020204030204" pitchFamily="34" charset="0"/>
              </a:rPr>
              <a:t>Participate in Transition Kick-off</a:t>
            </a:r>
          </a:p>
          <a:p>
            <a:pPr marL="122335" marR="0" lvl="0" indent="-122335" algn="l" defTabSz="607457" rtl="0" eaLnBrk="1" fontAlgn="auto" latinLnBrk="0" hangingPunct="1">
              <a:lnSpc>
                <a:spcPct val="100000"/>
              </a:lnSpc>
              <a:spcBef>
                <a:spcPts val="799"/>
              </a:spcBef>
              <a:spcAft>
                <a:spcPts val="0"/>
              </a:spcAft>
              <a:buClrTx/>
              <a:buSzTx/>
              <a:buFont typeface="Wingdings" pitchFamily="2" charset="2"/>
              <a:buChar char="§"/>
              <a:tabLst/>
              <a:defRPr/>
            </a:pPr>
            <a:r>
              <a:rPr kumimoji="0" lang="en-US" sz="1320" b="0" i="0" u="none" strike="noStrike" kern="1200" cap="none" spc="0" normalizeH="0" baseline="0" noProof="0">
                <a:ln>
                  <a:noFill/>
                </a:ln>
                <a:solidFill>
                  <a:prstClr val="black">
                    <a:lumMod val="65000"/>
                    <a:lumOff val="35000"/>
                  </a:prstClr>
                </a:solidFill>
                <a:effectLst/>
                <a:uLnTx/>
                <a:uFillTx/>
                <a:latin typeface="Calibri" panose="020F0502020204030204" pitchFamily="34" charset="0"/>
                <a:cs typeface="Calibri" panose="020F0502020204030204" pitchFamily="34" charset="0"/>
              </a:rPr>
              <a:t>Identify SME’s and provide availability calendar</a:t>
            </a:r>
          </a:p>
          <a:p>
            <a:pPr marL="122335" marR="0" lvl="0" indent="-122335" algn="l" defTabSz="607457" rtl="0" eaLnBrk="1" fontAlgn="auto" latinLnBrk="0" hangingPunct="1">
              <a:lnSpc>
                <a:spcPct val="100000"/>
              </a:lnSpc>
              <a:spcBef>
                <a:spcPts val="799"/>
              </a:spcBef>
              <a:spcAft>
                <a:spcPts val="0"/>
              </a:spcAft>
              <a:buClrTx/>
              <a:buSzTx/>
              <a:buFont typeface="Wingdings" pitchFamily="2" charset="2"/>
              <a:buChar char="§"/>
              <a:tabLst/>
              <a:defRPr/>
            </a:pPr>
            <a:r>
              <a:rPr kumimoji="0" lang="en-US" sz="1320" b="0" i="0" u="none" strike="noStrike" kern="1200" cap="none" spc="0" normalizeH="0" baseline="0" noProof="0">
                <a:ln>
                  <a:noFill/>
                </a:ln>
                <a:solidFill>
                  <a:prstClr val="black">
                    <a:lumMod val="65000"/>
                    <a:lumOff val="35000"/>
                  </a:prstClr>
                </a:solidFill>
                <a:effectLst/>
                <a:uLnTx/>
                <a:uFillTx/>
                <a:latin typeface="Calibri" panose="020F0502020204030204" pitchFamily="34" charset="0"/>
                <a:cs typeface="Calibri" panose="020F0502020204030204" pitchFamily="34" charset="0"/>
              </a:rPr>
              <a:t>Provide Functional &amp; Technical KT</a:t>
            </a:r>
          </a:p>
          <a:p>
            <a:pPr marL="122335" marR="0" lvl="0" indent="-122335" algn="l" defTabSz="607457" rtl="0" eaLnBrk="1" fontAlgn="auto" latinLnBrk="0" hangingPunct="1">
              <a:lnSpc>
                <a:spcPct val="100000"/>
              </a:lnSpc>
              <a:spcBef>
                <a:spcPts val="799"/>
              </a:spcBef>
              <a:spcAft>
                <a:spcPts val="0"/>
              </a:spcAft>
              <a:buClrTx/>
              <a:buSzTx/>
              <a:buFont typeface="Wingdings" pitchFamily="2" charset="2"/>
              <a:buChar char="§"/>
              <a:tabLst/>
              <a:defRPr/>
            </a:pPr>
            <a:r>
              <a:rPr kumimoji="0" lang="en-US" sz="1320" b="0" i="0" u="none" strike="noStrike" kern="1200" cap="none" spc="0" normalizeH="0" baseline="0" noProof="0">
                <a:ln>
                  <a:noFill/>
                </a:ln>
                <a:solidFill>
                  <a:prstClr val="black">
                    <a:lumMod val="65000"/>
                    <a:lumOff val="35000"/>
                  </a:prstClr>
                </a:solidFill>
                <a:effectLst/>
                <a:uLnTx/>
                <a:uFillTx/>
                <a:latin typeface="Calibri" panose="020F0502020204030204" pitchFamily="34" charset="0"/>
                <a:cs typeface="Calibri" panose="020F0502020204030204" pitchFamily="34" charset="0"/>
              </a:rPr>
              <a:t>Involve TechM in Ticket resolution, Closing activities</a:t>
            </a:r>
          </a:p>
          <a:p>
            <a:pPr marL="122335" marR="0" lvl="0" indent="-122335" algn="l" defTabSz="607457" rtl="0" eaLnBrk="1" fontAlgn="auto" latinLnBrk="0" hangingPunct="1">
              <a:lnSpc>
                <a:spcPct val="100000"/>
              </a:lnSpc>
              <a:spcBef>
                <a:spcPts val="799"/>
              </a:spcBef>
              <a:spcAft>
                <a:spcPts val="0"/>
              </a:spcAft>
              <a:buClrTx/>
              <a:buSzTx/>
              <a:buFont typeface="Wingdings" pitchFamily="2" charset="2"/>
              <a:buChar char="§"/>
              <a:tabLst/>
              <a:defRPr/>
            </a:pPr>
            <a:r>
              <a:rPr kumimoji="0" lang="en-US" sz="1320" b="0" i="0" u="none" strike="noStrike" kern="1200" cap="none" spc="0" normalizeH="0" baseline="0" noProof="0">
                <a:ln>
                  <a:noFill/>
                </a:ln>
                <a:solidFill>
                  <a:prstClr val="black">
                    <a:lumMod val="65000"/>
                    <a:lumOff val="35000"/>
                  </a:prstClr>
                </a:solidFill>
                <a:effectLst/>
                <a:uLnTx/>
                <a:uFillTx/>
                <a:latin typeface="Calibri" panose="020F0502020204030204" pitchFamily="34" charset="0"/>
                <a:cs typeface="Calibri" panose="020F0502020204030204" pitchFamily="34" charset="0"/>
              </a:rPr>
              <a:t>Provide guidance for resolution as needed</a:t>
            </a:r>
          </a:p>
        </p:txBody>
      </p:sp>
      <p:sp>
        <p:nvSpPr>
          <p:cNvPr id="11" name="Auf der gleichen Seite des Rechtecks liegende Ecken abrunden 7">
            <a:extLst>
              <a:ext uri="{FF2B5EF4-FFF2-40B4-BE49-F238E27FC236}">
                <a16:creationId xmlns:a16="http://schemas.microsoft.com/office/drawing/2014/main" id="{BDEFB4CE-9BF3-4925-B531-57E7CE311890}"/>
              </a:ext>
            </a:extLst>
          </p:cNvPr>
          <p:cNvSpPr/>
          <p:nvPr>
            <p:custDataLst>
              <p:tags r:id="rId1"/>
            </p:custDataLst>
          </p:nvPr>
        </p:nvSpPr>
        <p:spPr bwMode="gray">
          <a:xfrm>
            <a:off x="702234" y="920682"/>
            <a:ext cx="779050" cy="1427359"/>
          </a:xfrm>
          <a:prstGeom prst="round2SameRect">
            <a:avLst>
              <a:gd name="adj1" fmla="val 7844"/>
              <a:gd name="adj2" fmla="val 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21490" tIns="60745" rIns="121490" bIns="60745" anchor="ctr"/>
          <a:lstStyle/>
          <a:p>
            <a:pPr marL="0" marR="0" lvl="0" indent="0" algn="ctr" defTabSz="607457"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a:ln>
                  <a:noFill/>
                </a:ln>
                <a:solidFill>
                  <a:prstClr val="white"/>
                </a:solidFill>
                <a:effectLst/>
                <a:uLnTx/>
                <a:uFillTx/>
                <a:latin typeface="Calibri" panose="020F0502020204030204" pitchFamily="34" charset="0"/>
                <a:cs typeface="Calibri" panose="020F0502020204030204" pitchFamily="34" charset="0"/>
              </a:rPr>
              <a:t>Centrient</a:t>
            </a:r>
          </a:p>
        </p:txBody>
      </p:sp>
      <p:sp>
        <p:nvSpPr>
          <p:cNvPr id="12" name="Auf der gleichen Seite des Rechtecks liegende Ecken abrunden 7">
            <a:extLst>
              <a:ext uri="{FF2B5EF4-FFF2-40B4-BE49-F238E27FC236}">
                <a16:creationId xmlns:a16="http://schemas.microsoft.com/office/drawing/2014/main" id="{86671230-2FB3-40CD-BE07-1C03D4503C5A}"/>
              </a:ext>
            </a:extLst>
          </p:cNvPr>
          <p:cNvSpPr/>
          <p:nvPr>
            <p:custDataLst>
              <p:tags r:id="rId2"/>
            </p:custDataLst>
          </p:nvPr>
        </p:nvSpPr>
        <p:spPr bwMode="gray">
          <a:xfrm>
            <a:off x="5988375" y="938815"/>
            <a:ext cx="793904" cy="1427359"/>
          </a:xfrm>
          <a:prstGeom prst="round2SameRect">
            <a:avLst>
              <a:gd name="adj1" fmla="val 7844"/>
              <a:gd name="adj2" fmla="val 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21490" tIns="60745" rIns="121490" bIns="60745" anchor="ctr"/>
          <a:lstStyle/>
          <a:p>
            <a:pPr marL="0" marR="0" lvl="0" indent="0" algn="ctr" defTabSz="607457"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a:ln>
                  <a:noFill/>
                </a:ln>
                <a:solidFill>
                  <a:prstClr val="white"/>
                </a:solidFill>
                <a:effectLst/>
                <a:uLnTx/>
                <a:uFillTx/>
                <a:latin typeface="Calibri" panose="020F0502020204030204" pitchFamily="34" charset="0"/>
                <a:cs typeface="Calibri" panose="020F0502020204030204" pitchFamily="34" charset="0"/>
              </a:rPr>
              <a:t>Atos </a:t>
            </a:r>
          </a:p>
        </p:txBody>
      </p:sp>
      <p:sp>
        <p:nvSpPr>
          <p:cNvPr id="13" name="Title 3">
            <a:extLst>
              <a:ext uri="{FF2B5EF4-FFF2-40B4-BE49-F238E27FC236}">
                <a16:creationId xmlns:a16="http://schemas.microsoft.com/office/drawing/2014/main" id="{4037CB9F-F448-41A4-8028-2FA61A157190}"/>
              </a:ext>
            </a:extLst>
          </p:cNvPr>
          <p:cNvSpPr txBox="1">
            <a:spLocks/>
          </p:cNvSpPr>
          <p:nvPr/>
        </p:nvSpPr>
        <p:spPr bwMode="auto">
          <a:xfrm>
            <a:off x="211841" y="90913"/>
            <a:ext cx="9874268" cy="382886"/>
          </a:xfrm>
          <a:prstGeom prst="rect">
            <a:avLst/>
          </a:prstGeom>
          <a:noFill/>
        </p:spPr>
        <p:txBody>
          <a:bodyPr vert="horz" lIns="0" tIns="0" rIns="0" bIns="0" rtlCol="0" anchor="t" anchorCtr="0">
            <a:noAutofit/>
          </a:bodyPr>
          <a:lstStyle>
            <a:defPPr>
              <a:defRPr lang="en-US"/>
            </a:defPPr>
            <a:lvl1pPr defTabSz="812886">
              <a:spcBef>
                <a:spcPct val="0"/>
              </a:spcBef>
              <a:buNone/>
              <a:defRPr sz="2000" b="1">
                <a:solidFill>
                  <a:schemeClr val="accent5">
                    <a:lumMod val="50000"/>
                  </a:schemeClr>
                </a:solidFill>
                <a:latin typeface="DengXian" panose="02010600030101010101" pitchFamily="2" charset="-122"/>
                <a:ea typeface="DengXian" panose="02010600030101010101" pitchFamily="2" charset="-122"/>
                <a:cs typeface="Arial" panose="020B0604020202020204" pitchFamily="34" charset="0"/>
              </a:defRPr>
            </a:lvl1pPr>
            <a:lvl2pPr marL="685800" indent="-228600">
              <a:lnSpc>
                <a:spcPct val="100000"/>
              </a:lnSpc>
              <a:spcBef>
                <a:spcPts val="1200"/>
              </a:spcBef>
              <a:spcAft>
                <a:spcPts val="1200"/>
              </a:spcAft>
              <a:buClr>
                <a:srgbClr val="1A4AE3"/>
              </a:buClr>
              <a:buFont typeface="Arial" panose="020B0604020202020204" pitchFamily="34" charset="0"/>
              <a:buChar char="•"/>
              <a:defRPr sz="1600">
                <a:latin typeface="Arial" panose="020B0604020202020204" pitchFamily="34" charset="0"/>
                <a:cs typeface="Arial" panose="020B0604020202020204" pitchFamily="34" charset="0"/>
              </a:defRPr>
            </a:lvl2pPr>
            <a:lvl3pPr marL="1085850" indent="-171450">
              <a:lnSpc>
                <a:spcPct val="100000"/>
              </a:lnSpc>
              <a:spcBef>
                <a:spcPts val="1200"/>
              </a:spcBef>
              <a:spcAft>
                <a:spcPts val="1200"/>
              </a:spcAft>
              <a:buClr>
                <a:srgbClr val="1A4AE3"/>
              </a:buClr>
              <a:buFont typeface="Arial" panose="020B0604020202020204" pitchFamily="34" charset="0"/>
              <a:buChar char="–"/>
              <a:defRPr sz="1600">
                <a:latin typeface="Arial" panose="020B0604020202020204" pitchFamily="34" charset="0"/>
                <a:cs typeface="Arial" panose="020B0604020202020204" pitchFamily="34" charset="0"/>
              </a:defRPr>
            </a:lvl3pPr>
            <a:lvl4pPr marL="1600200" indent="-228600">
              <a:lnSpc>
                <a:spcPct val="100000"/>
              </a:lnSpc>
              <a:spcBef>
                <a:spcPts val="1200"/>
              </a:spcBef>
              <a:spcAft>
                <a:spcPts val="1200"/>
              </a:spcAft>
              <a:buClr>
                <a:srgbClr val="1A4AE3"/>
              </a:buClr>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a:lnSpc>
                <a:spcPct val="100000"/>
              </a:lnSpc>
              <a:spcBef>
                <a:spcPts val="1200"/>
              </a:spcBef>
              <a:spcAft>
                <a:spcPts val="1200"/>
              </a:spcAft>
              <a:buClr>
                <a:srgbClr val="1A4AE3"/>
              </a:buClr>
              <a:buFont typeface="Arial" panose="020B0604020202020204" pitchFamily="34" charset="0"/>
              <a:buChar char="–"/>
              <a:defRPr sz="160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defRPr/>
            </a:pPr>
            <a:r>
              <a:rPr lang="en-US" sz="2400" u="sng" dirty="0">
                <a:solidFill>
                  <a:srgbClr val="1848E3"/>
                </a:solidFill>
                <a:latin typeface="Calibri" panose="020F0502020204030204" pitchFamily="34" charset="0"/>
                <a:ea typeface="+mj-ea"/>
                <a:cs typeface="Calibri" panose="020F0502020204030204" pitchFamily="34" charset="0"/>
              </a:rPr>
              <a:t>Expectation from  Centrient and Incumbent (ATOS</a:t>
            </a:r>
            <a:r>
              <a:rPr lang="en-US" sz="2400" u="sng" dirty="0" smtClean="0">
                <a:solidFill>
                  <a:srgbClr val="1848E3"/>
                </a:solidFill>
                <a:latin typeface="Calibri" panose="020F0502020204030204" pitchFamily="34" charset="0"/>
                <a:ea typeface="+mj-ea"/>
                <a:cs typeface="Calibri" panose="020F0502020204030204" pitchFamily="34" charset="0"/>
              </a:rPr>
              <a:t>) – Discussed with Client </a:t>
            </a:r>
            <a:r>
              <a:rPr lang="en-US" dirty="0">
                <a:solidFill>
                  <a:srgbClr val="5B9BD5"/>
                </a:solidFill>
                <a:latin typeface="Calibri"/>
                <a:ea typeface="DengXian"/>
                <a:cs typeface="Calibri"/>
              </a:rPr>
              <a:t> </a:t>
            </a:r>
            <a:endParaRPr kumimoji="0" lang="en-US" sz="2000" b="1" i="0" u="none" strike="noStrike" kern="1200" cap="none" spc="0" normalizeH="0" baseline="0" noProof="0" dirty="0">
              <a:ln>
                <a:noFill/>
              </a:ln>
              <a:solidFill>
                <a:srgbClr val="5B9BD5">
                  <a:lumMod val="50000"/>
                </a:srgbClr>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100991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F8C2D77-415C-054F-A844-9B7D8CE4A7FF}" type="slidenum">
              <a:rPr lang="en-GB" sz="1400" smtClean="0">
                <a:latin typeface="Calibri" panose="020F0502020204030204" pitchFamily="34" charset="0"/>
                <a:cs typeface="Calibri" panose="020F0502020204030204" pitchFamily="34" charset="0"/>
              </a:rPr>
              <a:pPr/>
              <a:t>12</a:t>
            </a:fld>
            <a:endParaRPr lang="en-GB" sz="1400">
              <a:latin typeface="Calibri" panose="020F0502020204030204" pitchFamily="34" charset="0"/>
              <a:cs typeface="Calibri" panose="020F0502020204030204" pitchFamily="34" charset="0"/>
            </a:endParaRPr>
          </a:p>
        </p:txBody>
      </p:sp>
      <p:sp>
        <p:nvSpPr>
          <p:cNvPr id="4" name="Title 3"/>
          <p:cNvSpPr>
            <a:spLocks noGrp="1"/>
          </p:cNvSpPr>
          <p:nvPr>
            <p:ph type="title"/>
          </p:nvPr>
        </p:nvSpPr>
        <p:spPr>
          <a:xfrm>
            <a:off x="157509" y="137245"/>
            <a:ext cx="11617149" cy="411480"/>
          </a:xfrm>
        </p:spPr>
        <p:txBody>
          <a:bodyPr/>
          <a:lstStyle/>
          <a:p>
            <a:r>
              <a:rPr lang="en-US" u="sng" dirty="0">
                <a:solidFill>
                  <a:srgbClr val="1848E3"/>
                </a:solidFill>
                <a:latin typeface="Calibri" panose="020F0502020204030204" pitchFamily="34" charset="0"/>
                <a:cs typeface="Calibri" panose="020F0502020204030204" pitchFamily="34" charset="0"/>
              </a:rPr>
              <a:t>Transition Governance</a:t>
            </a:r>
          </a:p>
        </p:txBody>
      </p:sp>
      <p:sp>
        <p:nvSpPr>
          <p:cNvPr id="6" name="Rounded Rectangle 5"/>
          <p:cNvSpPr/>
          <p:nvPr/>
        </p:nvSpPr>
        <p:spPr>
          <a:xfrm>
            <a:off x="385011" y="1233560"/>
            <a:ext cx="11516302" cy="1750013"/>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400">
              <a:latin typeface="Calibri" panose="020F0502020204030204" pitchFamily="34" charset="0"/>
              <a:cs typeface="Calibri" panose="020F0502020204030204" pitchFamily="34" charset="0"/>
            </a:endParaRPr>
          </a:p>
        </p:txBody>
      </p:sp>
      <p:sp>
        <p:nvSpPr>
          <p:cNvPr id="7" name="Rounded Rectangle 6"/>
          <p:cNvSpPr/>
          <p:nvPr/>
        </p:nvSpPr>
        <p:spPr>
          <a:xfrm>
            <a:off x="385011" y="3168636"/>
            <a:ext cx="11516302" cy="149191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400">
              <a:latin typeface="Calibri" panose="020F0502020204030204" pitchFamily="34" charset="0"/>
              <a:cs typeface="Calibri" panose="020F0502020204030204" pitchFamily="34" charset="0"/>
            </a:endParaRPr>
          </a:p>
        </p:txBody>
      </p:sp>
      <p:sp>
        <p:nvSpPr>
          <p:cNvPr id="8" name="Rounded Rectangle 7"/>
          <p:cNvSpPr/>
          <p:nvPr/>
        </p:nvSpPr>
        <p:spPr>
          <a:xfrm>
            <a:off x="385011" y="4873809"/>
            <a:ext cx="11516302" cy="149191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400">
              <a:latin typeface="Calibri" panose="020F0502020204030204" pitchFamily="34" charset="0"/>
              <a:cs typeface="Calibri" panose="020F0502020204030204" pitchFamily="34" charset="0"/>
            </a:endParaRPr>
          </a:p>
        </p:txBody>
      </p:sp>
      <p:cxnSp>
        <p:nvCxnSpPr>
          <p:cNvPr id="10" name="Straight Connector 9"/>
          <p:cNvCxnSpPr/>
          <p:nvPr/>
        </p:nvCxnSpPr>
        <p:spPr>
          <a:xfrm>
            <a:off x="4057787" y="1544431"/>
            <a:ext cx="0" cy="145143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p:cNvCxnSpPr/>
          <p:nvPr/>
        </p:nvCxnSpPr>
        <p:spPr>
          <a:xfrm>
            <a:off x="7472597" y="1544431"/>
            <a:ext cx="0" cy="145143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p:cNvCxnSpPr/>
          <p:nvPr/>
        </p:nvCxnSpPr>
        <p:spPr>
          <a:xfrm>
            <a:off x="4057787" y="3209120"/>
            <a:ext cx="0" cy="145143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p:nvPr/>
        </p:nvCxnSpPr>
        <p:spPr>
          <a:xfrm>
            <a:off x="7472597" y="3209120"/>
            <a:ext cx="0" cy="145143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4057787" y="4914293"/>
            <a:ext cx="0" cy="145143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7472597" y="4914293"/>
            <a:ext cx="0" cy="145143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487207" y="5062359"/>
            <a:ext cx="2061848" cy="1114816"/>
          </a:xfrm>
          <a:prstGeom prst="rect">
            <a:avLst/>
          </a:prstGeom>
          <a:noFill/>
        </p:spPr>
        <p:txBody>
          <a:bodyPr wrap="square" lIns="0" tIns="0" rIns="0" bIns="0" rtlCol="0" anchor="ctr">
            <a:noAutofit/>
          </a:bodyPr>
          <a:lstStyle/>
          <a:p>
            <a:r>
              <a:rPr lang="en-US" sz="1400">
                <a:latin typeface="Calibri" panose="020F0502020204030204" pitchFamily="34" charset="0"/>
                <a:cs typeface="Calibri" panose="020F0502020204030204" pitchFamily="34" charset="0"/>
              </a:rPr>
              <a:t>Operational Connects </a:t>
            </a:r>
          </a:p>
        </p:txBody>
      </p:sp>
      <p:cxnSp>
        <p:nvCxnSpPr>
          <p:cNvPr id="18" name="Straight Connector 17"/>
          <p:cNvCxnSpPr/>
          <p:nvPr/>
        </p:nvCxnSpPr>
        <p:spPr>
          <a:xfrm>
            <a:off x="2888020" y="1544431"/>
            <a:ext cx="0" cy="145143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p:cNvCxnSpPr/>
          <p:nvPr/>
        </p:nvCxnSpPr>
        <p:spPr>
          <a:xfrm>
            <a:off x="2888020" y="3209120"/>
            <a:ext cx="0" cy="145143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p:cNvCxnSpPr/>
          <p:nvPr/>
        </p:nvCxnSpPr>
        <p:spPr>
          <a:xfrm>
            <a:off x="2888020" y="4914293"/>
            <a:ext cx="0" cy="145143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TextBox 20"/>
          <p:cNvSpPr txBox="1"/>
          <p:nvPr/>
        </p:nvSpPr>
        <p:spPr>
          <a:xfrm>
            <a:off x="3108601" y="5082601"/>
            <a:ext cx="1122504" cy="1114816"/>
          </a:xfrm>
          <a:prstGeom prst="rect">
            <a:avLst/>
          </a:prstGeom>
          <a:noFill/>
        </p:spPr>
        <p:txBody>
          <a:bodyPr wrap="square" lIns="0" tIns="0" rIns="0" bIns="0" rtlCol="0" anchor="ctr">
            <a:noAutofit/>
          </a:bodyPr>
          <a:lstStyle/>
          <a:p>
            <a:r>
              <a:rPr lang="en-US" sz="1400">
                <a:latin typeface="Calibri" panose="020F0502020204030204" pitchFamily="34" charset="0"/>
                <a:cs typeface="Calibri" panose="020F0502020204030204" pitchFamily="34" charset="0"/>
              </a:rPr>
              <a:t>Daily</a:t>
            </a:r>
          </a:p>
        </p:txBody>
      </p:sp>
      <p:sp>
        <p:nvSpPr>
          <p:cNvPr id="22" name="TextBox 21"/>
          <p:cNvSpPr txBox="1"/>
          <p:nvPr/>
        </p:nvSpPr>
        <p:spPr>
          <a:xfrm>
            <a:off x="4275087" y="5082601"/>
            <a:ext cx="2347132" cy="1114816"/>
          </a:xfrm>
          <a:prstGeom prst="rect">
            <a:avLst/>
          </a:prstGeom>
          <a:noFill/>
        </p:spPr>
        <p:txBody>
          <a:bodyPr wrap="square" lIns="0" tIns="0" rIns="0" bIns="0" rtlCol="0" anchor="ctr">
            <a:no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SDM</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SAP Module Leads</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Infra Module Leads</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Transition Managers</a:t>
            </a:r>
          </a:p>
        </p:txBody>
      </p:sp>
      <p:sp>
        <p:nvSpPr>
          <p:cNvPr id="23" name="TextBox 22"/>
          <p:cNvSpPr txBox="1"/>
          <p:nvPr/>
        </p:nvSpPr>
        <p:spPr>
          <a:xfrm>
            <a:off x="7563287" y="5062359"/>
            <a:ext cx="4211371" cy="1114816"/>
          </a:xfrm>
          <a:prstGeom prst="rect">
            <a:avLst/>
          </a:prstGeom>
          <a:noFill/>
        </p:spPr>
        <p:txBody>
          <a:bodyPr wrap="square" lIns="0" tIns="0" rIns="0" bIns="0" rtlCol="0" anchor="ctr">
            <a:no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KT Progress Updates</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Risk &amp; Issues </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Alignment on transition phase and deliverables status</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Documentation updates</a:t>
            </a:r>
          </a:p>
        </p:txBody>
      </p:sp>
      <p:sp>
        <p:nvSpPr>
          <p:cNvPr id="24" name="TextBox 23"/>
          <p:cNvSpPr txBox="1"/>
          <p:nvPr/>
        </p:nvSpPr>
        <p:spPr>
          <a:xfrm>
            <a:off x="487207" y="3336944"/>
            <a:ext cx="2061848" cy="1114816"/>
          </a:xfrm>
          <a:prstGeom prst="rect">
            <a:avLst/>
          </a:prstGeom>
          <a:noFill/>
        </p:spPr>
        <p:txBody>
          <a:bodyPr wrap="square" lIns="0" tIns="0" rIns="0" bIns="0" rtlCol="0" anchor="ctr">
            <a:noAutofit/>
          </a:bodyPr>
          <a:lstStyle/>
          <a:p>
            <a:r>
              <a:rPr lang="en-US" sz="1400">
                <a:latin typeface="Calibri" panose="020F0502020204030204" pitchFamily="34" charset="0"/>
                <a:cs typeface="Calibri" panose="020F0502020204030204" pitchFamily="34" charset="0"/>
              </a:rPr>
              <a:t>Program / Transition Mgmt. Review </a:t>
            </a:r>
          </a:p>
        </p:txBody>
      </p:sp>
      <p:sp>
        <p:nvSpPr>
          <p:cNvPr id="25" name="TextBox 24"/>
          <p:cNvSpPr txBox="1"/>
          <p:nvPr/>
        </p:nvSpPr>
        <p:spPr>
          <a:xfrm>
            <a:off x="3108601" y="3357186"/>
            <a:ext cx="1122504" cy="1114816"/>
          </a:xfrm>
          <a:prstGeom prst="rect">
            <a:avLst/>
          </a:prstGeom>
          <a:noFill/>
        </p:spPr>
        <p:txBody>
          <a:bodyPr wrap="square" lIns="0" tIns="0" rIns="0" bIns="0" rtlCol="0" anchor="ctr">
            <a:noAutofit/>
          </a:bodyPr>
          <a:lstStyle/>
          <a:p>
            <a:r>
              <a:rPr lang="en-US" sz="1400">
                <a:latin typeface="Calibri" panose="020F0502020204030204" pitchFamily="34" charset="0"/>
                <a:cs typeface="Calibri" panose="020F0502020204030204" pitchFamily="34" charset="0"/>
              </a:rPr>
              <a:t>Weekly</a:t>
            </a:r>
          </a:p>
        </p:txBody>
      </p:sp>
      <p:sp>
        <p:nvSpPr>
          <p:cNvPr id="26" name="TextBox 25"/>
          <p:cNvSpPr txBox="1"/>
          <p:nvPr/>
        </p:nvSpPr>
        <p:spPr>
          <a:xfrm>
            <a:off x="4275087" y="3357186"/>
            <a:ext cx="3117490" cy="1114816"/>
          </a:xfrm>
          <a:prstGeom prst="rect">
            <a:avLst/>
          </a:prstGeom>
          <a:noFill/>
        </p:spPr>
        <p:txBody>
          <a:bodyPr wrap="square" lIns="0" tIns="0" rIns="0" bIns="0" rtlCol="0" anchor="ctr">
            <a:no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TechM SDM </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TechM Transition Manager</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TechM Account &amp; Delivery Mgmt.</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Centrient SAP &amp; Infra Heads.</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Vendor TM</a:t>
            </a:r>
          </a:p>
          <a:p>
            <a:pPr marL="285750" indent="-285750">
              <a:buFont typeface="Arial" panose="020B0604020202020204" pitchFamily="34" charset="0"/>
              <a:buChar char="•"/>
            </a:pPr>
            <a:endParaRPr lang="en-US" sz="1400">
              <a:latin typeface="Calibri" panose="020F0502020204030204" pitchFamily="34" charset="0"/>
              <a:cs typeface="Calibri" panose="020F0502020204030204" pitchFamily="34" charset="0"/>
            </a:endParaRPr>
          </a:p>
        </p:txBody>
      </p:sp>
      <p:sp>
        <p:nvSpPr>
          <p:cNvPr id="27" name="TextBox 26"/>
          <p:cNvSpPr txBox="1"/>
          <p:nvPr/>
        </p:nvSpPr>
        <p:spPr>
          <a:xfrm>
            <a:off x="7563287" y="3336944"/>
            <a:ext cx="4211371" cy="1114816"/>
          </a:xfrm>
          <a:prstGeom prst="rect">
            <a:avLst/>
          </a:prstGeom>
          <a:noFill/>
        </p:spPr>
        <p:txBody>
          <a:bodyPr wrap="square" lIns="0" tIns="0" rIns="0" bIns="0" rtlCol="0" anchor="ctr">
            <a:no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Weekly Status report  - consolidated for all Tracks</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Risk &amp; Issues discussion</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Transition phase deliverables status</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Milestones &amp; Quality gates check</a:t>
            </a:r>
          </a:p>
        </p:txBody>
      </p:sp>
      <p:sp>
        <p:nvSpPr>
          <p:cNvPr id="28" name="TextBox 27"/>
          <p:cNvSpPr txBox="1"/>
          <p:nvPr/>
        </p:nvSpPr>
        <p:spPr>
          <a:xfrm>
            <a:off x="622400" y="1499163"/>
            <a:ext cx="2061848" cy="1114816"/>
          </a:xfrm>
          <a:prstGeom prst="rect">
            <a:avLst/>
          </a:prstGeom>
          <a:noFill/>
        </p:spPr>
        <p:txBody>
          <a:bodyPr wrap="square" lIns="0" tIns="0" rIns="0" bIns="0" rtlCol="0" anchor="ctr">
            <a:noAutofit/>
          </a:bodyPr>
          <a:lstStyle/>
          <a:p>
            <a:r>
              <a:rPr lang="en-US" sz="1400">
                <a:latin typeface="Calibri" panose="020F0502020204030204" pitchFamily="34" charset="0"/>
                <a:cs typeface="Calibri" panose="020F0502020204030204" pitchFamily="34" charset="0"/>
              </a:rPr>
              <a:t>Steering Committee Discussion</a:t>
            </a:r>
          </a:p>
        </p:txBody>
      </p:sp>
      <p:sp>
        <p:nvSpPr>
          <p:cNvPr id="29" name="TextBox 28"/>
          <p:cNvSpPr txBox="1"/>
          <p:nvPr/>
        </p:nvSpPr>
        <p:spPr>
          <a:xfrm>
            <a:off x="3108601" y="1494825"/>
            <a:ext cx="1122504" cy="1114816"/>
          </a:xfrm>
          <a:prstGeom prst="rect">
            <a:avLst/>
          </a:prstGeom>
          <a:noFill/>
        </p:spPr>
        <p:txBody>
          <a:bodyPr wrap="square" lIns="0" tIns="0" rIns="0" bIns="0" rtlCol="0" anchor="ctr">
            <a:noAutofit/>
          </a:bodyPr>
          <a:lstStyle/>
          <a:p>
            <a:r>
              <a:rPr lang="en-US" sz="1400">
                <a:latin typeface="Calibri" panose="020F0502020204030204" pitchFamily="34" charset="0"/>
                <a:cs typeface="Calibri" panose="020F0502020204030204" pitchFamily="34" charset="0"/>
              </a:rPr>
              <a:t>Biweekly </a:t>
            </a:r>
          </a:p>
        </p:txBody>
      </p:sp>
      <p:sp>
        <p:nvSpPr>
          <p:cNvPr id="30" name="TextBox 29"/>
          <p:cNvSpPr txBox="1"/>
          <p:nvPr/>
        </p:nvSpPr>
        <p:spPr>
          <a:xfrm>
            <a:off x="4229167" y="1295012"/>
            <a:ext cx="3092910" cy="1658447"/>
          </a:xfrm>
          <a:prstGeom prst="rect">
            <a:avLst/>
          </a:prstGeom>
          <a:noFill/>
        </p:spPr>
        <p:txBody>
          <a:bodyPr wrap="square" lIns="0" tIns="0" rIns="0" bIns="0" rtlCol="0" anchor="ctr">
            <a:no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Centrient CIO </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Centrient SAP &amp; Infra Heads.</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Centrient Legal &amp; Procurement</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TechM Delivery &amp; Sales Head</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TechM TM &amp; SDM</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TechM Account &amp; Delivery Mgmt.</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Vendor TM</a:t>
            </a:r>
          </a:p>
        </p:txBody>
      </p:sp>
      <p:sp>
        <p:nvSpPr>
          <p:cNvPr id="31" name="TextBox 30"/>
          <p:cNvSpPr txBox="1"/>
          <p:nvPr/>
        </p:nvSpPr>
        <p:spPr>
          <a:xfrm>
            <a:off x="7538707" y="1298625"/>
            <a:ext cx="4235951" cy="1697238"/>
          </a:xfrm>
          <a:prstGeom prst="rect">
            <a:avLst/>
          </a:prstGeom>
          <a:noFill/>
        </p:spPr>
        <p:txBody>
          <a:bodyPr wrap="square" lIns="0" tIns="0" rIns="0" bIns="0" rtlCol="0" anchor="ctr">
            <a:no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Weekly Status report  - consolidated for all Tracks</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Decision on Risk &amp; Issues impacting timelines or commercials</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Milestones &amp; Quality gates achievement status</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Resource deployment Plan</a:t>
            </a:r>
          </a:p>
        </p:txBody>
      </p:sp>
      <p:sp>
        <p:nvSpPr>
          <p:cNvPr id="32" name="TextBox 31"/>
          <p:cNvSpPr txBox="1"/>
          <p:nvPr/>
        </p:nvSpPr>
        <p:spPr>
          <a:xfrm>
            <a:off x="536368" y="786997"/>
            <a:ext cx="1122504" cy="281121"/>
          </a:xfrm>
          <a:prstGeom prst="rect">
            <a:avLst/>
          </a:prstGeom>
          <a:noFill/>
        </p:spPr>
        <p:txBody>
          <a:bodyPr wrap="square" lIns="0" tIns="0" rIns="0" bIns="0" rtlCol="0" anchor="ctr">
            <a:noAutofit/>
          </a:bodyPr>
          <a:lstStyle/>
          <a:p>
            <a:r>
              <a:rPr lang="en-US" sz="1400">
                <a:latin typeface="Calibri" panose="020F0502020204030204" pitchFamily="34" charset="0"/>
                <a:cs typeface="Calibri" panose="020F0502020204030204" pitchFamily="34" charset="0"/>
              </a:rPr>
              <a:t>Discussion</a:t>
            </a:r>
          </a:p>
        </p:txBody>
      </p:sp>
      <p:sp>
        <p:nvSpPr>
          <p:cNvPr id="33" name="TextBox 32"/>
          <p:cNvSpPr txBox="1"/>
          <p:nvPr/>
        </p:nvSpPr>
        <p:spPr>
          <a:xfrm>
            <a:off x="2937181" y="800196"/>
            <a:ext cx="1122504" cy="281121"/>
          </a:xfrm>
          <a:prstGeom prst="rect">
            <a:avLst/>
          </a:prstGeom>
          <a:noFill/>
        </p:spPr>
        <p:txBody>
          <a:bodyPr wrap="square" lIns="0" tIns="0" rIns="0" bIns="0" rtlCol="0" anchor="ctr">
            <a:noAutofit/>
          </a:bodyPr>
          <a:lstStyle/>
          <a:p>
            <a:r>
              <a:rPr lang="en-US" sz="1400">
                <a:latin typeface="Calibri" panose="020F0502020204030204" pitchFamily="34" charset="0"/>
                <a:cs typeface="Calibri" panose="020F0502020204030204" pitchFamily="34" charset="0"/>
              </a:rPr>
              <a:t>Frequency</a:t>
            </a:r>
          </a:p>
        </p:txBody>
      </p:sp>
      <p:sp>
        <p:nvSpPr>
          <p:cNvPr id="34" name="TextBox 33"/>
          <p:cNvSpPr txBox="1"/>
          <p:nvPr/>
        </p:nvSpPr>
        <p:spPr>
          <a:xfrm>
            <a:off x="4375309" y="809002"/>
            <a:ext cx="2074651" cy="281121"/>
          </a:xfrm>
          <a:prstGeom prst="rect">
            <a:avLst/>
          </a:prstGeom>
          <a:noFill/>
        </p:spPr>
        <p:txBody>
          <a:bodyPr wrap="square" lIns="0" tIns="0" rIns="0" bIns="0" rtlCol="0" anchor="ctr">
            <a:noAutofit/>
          </a:bodyPr>
          <a:lstStyle/>
          <a:p>
            <a:r>
              <a:rPr lang="en-US" sz="1400">
                <a:latin typeface="Calibri" panose="020F0502020204030204" pitchFamily="34" charset="0"/>
                <a:cs typeface="Calibri" panose="020F0502020204030204" pitchFamily="34" charset="0"/>
              </a:rPr>
              <a:t>Key Attendees</a:t>
            </a:r>
          </a:p>
        </p:txBody>
      </p:sp>
      <p:sp>
        <p:nvSpPr>
          <p:cNvPr id="35" name="TextBox 34"/>
          <p:cNvSpPr txBox="1"/>
          <p:nvPr/>
        </p:nvSpPr>
        <p:spPr>
          <a:xfrm>
            <a:off x="7612448" y="791683"/>
            <a:ext cx="2074651" cy="281121"/>
          </a:xfrm>
          <a:prstGeom prst="rect">
            <a:avLst/>
          </a:prstGeom>
          <a:noFill/>
        </p:spPr>
        <p:txBody>
          <a:bodyPr wrap="square" lIns="0" tIns="0" rIns="0" bIns="0" rtlCol="0" anchor="ctr">
            <a:noAutofit/>
          </a:bodyPr>
          <a:lstStyle/>
          <a:p>
            <a:r>
              <a:rPr lang="en-US" sz="1400">
                <a:latin typeface="Calibri" panose="020F0502020204030204" pitchFamily="34" charset="0"/>
                <a:cs typeface="Calibri" panose="020F0502020204030204" pitchFamily="34" charset="0"/>
              </a:rPr>
              <a:t>Discussion points</a:t>
            </a:r>
          </a:p>
        </p:txBody>
      </p:sp>
    </p:spTree>
    <p:extLst>
      <p:ext uri="{BB962C8B-B14F-4D97-AF65-F5344CB8AC3E}">
        <p14:creationId xmlns:p14="http://schemas.microsoft.com/office/powerpoint/2010/main" val="35898589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rrow: Up-Down 21">
            <a:extLst>
              <a:ext uri="{FF2B5EF4-FFF2-40B4-BE49-F238E27FC236}">
                <a16:creationId xmlns:a16="http://schemas.microsoft.com/office/drawing/2014/main" id="{BBBD1416-AEDE-4563-9DEE-09631CF04809}"/>
              </a:ext>
            </a:extLst>
          </p:cNvPr>
          <p:cNvSpPr/>
          <p:nvPr/>
        </p:nvSpPr>
        <p:spPr>
          <a:xfrm>
            <a:off x="2707107" y="4594963"/>
            <a:ext cx="182880" cy="27432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T Font Light"/>
              <a:ea typeface="+mn-ea"/>
              <a:cs typeface="+mn-cs"/>
            </a:endParaRPr>
          </a:p>
        </p:txBody>
      </p:sp>
      <p:sp>
        <p:nvSpPr>
          <p:cNvPr id="121" name="Rectangle 120">
            <a:extLst>
              <a:ext uri="{FF2B5EF4-FFF2-40B4-BE49-F238E27FC236}">
                <a16:creationId xmlns:a16="http://schemas.microsoft.com/office/drawing/2014/main" id="{3FF6F96C-D99C-48DD-B8A6-4765469747BB}"/>
              </a:ext>
            </a:extLst>
          </p:cNvPr>
          <p:cNvSpPr/>
          <p:nvPr/>
        </p:nvSpPr>
        <p:spPr>
          <a:xfrm>
            <a:off x="8345550" y="314535"/>
            <a:ext cx="1907416" cy="146909"/>
          </a:xfrm>
          <a:prstGeom prst="rect">
            <a:avLst/>
          </a:prstGeom>
          <a:solidFill>
            <a:srgbClr val="DAD9D9"/>
          </a:solidFill>
          <a:ln w="3175" cap="flat" cmpd="sng" algn="ctr">
            <a:solidFill>
              <a:sysClr val="windowText" lastClr="000000">
                <a:lumMod val="65000"/>
                <a:lumOff val="35000"/>
              </a:sysClr>
            </a:solidFill>
            <a:prstDash val="solid"/>
            <a:miter lim="800000"/>
          </a:ln>
          <a:effectLst/>
        </p:spPr>
        <p:txBody>
          <a:bodyPr lIns="91440" tIns="45720" rIns="91440" bIns="45720"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000000"/>
                </a:solidFill>
                <a:effectLst/>
                <a:uLnTx/>
                <a:uFillTx/>
                <a:latin typeface="Calibri" panose="020F0502020204030204"/>
                <a:ea typeface="+mn-ea"/>
                <a:cs typeface="Arial"/>
              </a:rPr>
              <a:t>Centrient Existing Tool</a:t>
            </a:r>
          </a:p>
        </p:txBody>
      </p:sp>
      <p:sp>
        <p:nvSpPr>
          <p:cNvPr id="122" name="Rectangle 121">
            <a:extLst>
              <a:ext uri="{FF2B5EF4-FFF2-40B4-BE49-F238E27FC236}">
                <a16:creationId xmlns:a16="http://schemas.microsoft.com/office/drawing/2014/main" id="{D6CC65CA-E289-4B46-A15B-5116D0A19CB6}"/>
              </a:ext>
            </a:extLst>
          </p:cNvPr>
          <p:cNvSpPr/>
          <p:nvPr/>
        </p:nvSpPr>
        <p:spPr>
          <a:xfrm>
            <a:off x="8347073" y="538523"/>
            <a:ext cx="1915847" cy="169696"/>
          </a:xfrm>
          <a:prstGeom prst="rect">
            <a:avLst/>
          </a:prstGeom>
          <a:solidFill>
            <a:srgbClr val="4472C4"/>
          </a:solidFill>
          <a:ln w="6350" cap="flat" cmpd="sng" algn="ctr">
            <a:solidFill>
              <a:srgbClr val="44546A"/>
            </a:solidFill>
            <a:prstDash val="solid"/>
            <a:miter lim="800000"/>
          </a:ln>
          <a:effectLst/>
        </p:spPr>
        <p:txBody>
          <a:bodyPr lIns="91440" tIns="45720" rIns="91440" bIns="45720" rtlCol="0" anchor="t"/>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FFFFFF"/>
                </a:solidFill>
                <a:effectLst/>
                <a:uLnTx/>
                <a:uFillTx/>
                <a:latin typeface="Calibri" panose="020F0502020204030204"/>
                <a:ea typeface="+mn-ea"/>
                <a:cs typeface="Arial"/>
              </a:rPr>
              <a:t>TechM Proposed</a:t>
            </a:r>
          </a:p>
        </p:txBody>
      </p:sp>
      <p:sp>
        <p:nvSpPr>
          <p:cNvPr id="123" name="TextBox 122">
            <a:extLst>
              <a:ext uri="{FF2B5EF4-FFF2-40B4-BE49-F238E27FC236}">
                <a16:creationId xmlns:a16="http://schemas.microsoft.com/office/drawing/2014/main" id="{BC149B72-38A0-4F16-B9C6-6F9D7A3EC7AA}"/>
              </a:ext>
            </a:extLst>
          </p:cNvPr>
          <p:cNvSpPr txBox="1"/>
          <p:nvPr/>
        </p:nvSpPr>
        <p:spPr>
          <a:xfrm>
            <a:off x="7653074" y="380678"/>
            <a:ext cx="787724" cy="267153"/>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rPr>
              <a:t>Legend</a:t>
            </a:r>
          </a:p>
        </p:txBody>
      </p:sp>
      <p:sp>
        <p:nvSpPr>
          <p:cNvPr id="114" name="Rectangle 113">
            <a:extLst>
              <a:ext uri="{FF2B5EF4-FFF2-40B4-BE49-F238E27FC236}">
                <a16:creationId xmlns:a16="http://schemas.microsoft.com/office/drawing/2014/main" id="{227E18D3-4830-41DF-8604-75658D8BF455}"/>
              </a:ext>
            </a:extLst>
          </p:cNvPr>
          <p:cNvSpPr/>
          <p:nvPr/>
        </p:nvSpPr>
        <p:spPr>
          <a:xfrm>
            <a:off x="351997" y="785298"/>
            <a:ext cx="10504456" cy="216414"/>
          </a:xfrm>
          <a:prstGeom prst="rect">
            <a:avLst/>
          </a:prstGeom>
          <a:solidFill>
            <a:srgbClr val="000000">
              <a:lumMod val="65000"/>
              <a:lumOff val="35000"/>
            </a:srgbClr>
          </a:solidFill>
          <a:ln w="12700" cap="flat" cmpd="sng" algn="ctr">
            <a:solidFill>
              <a:srgbClr val="FFFFFF">
                <a:lumMod val="85000"/>
              </a:srgbClr>
            </a:solidFill>
            <a:prstDash val="solid"/>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5" name="Rounded Rectangle 126">
            <a:extLst>
              <a:ext uri="{FF2B5EF4-FFF2-40B4-BE49-F238E27FC236}">
                <a16:creationId xmlns:a16="http://schemas.microsoft.com/office/drawing/2014/main" id="{F2A7D3BC-5E32-4270-AA53-DF22D3EEE9BD}"/>
              </a:ext>
            </a:extLst>
          </p:cNvPr>
          <p:cNvSpPr/>
          <p:nvPr/>
        </p:nvSpPr>
        <p:spPr>
          <a:xfrm>
            <a:off x="3723146" y="809854"/>
            <a:ext cx="3058877" cy="180978"/>
          </a:xfrm>
          <a:prstGeom prst="roundRect">
            <a:avLst/>
          </a:prstGeom>
          <a:solidFill>
            <a:srgbClr val="4472C4"/>
          </a:solidFill>
          <a:ln w="6350" cap="flat" cmpd="sng" algn="ctr">
            <a:solidFill>
              <a:srgbClr val="44546A"/>
            </a:solidFill>
            <a:prstDash val="solid"/>
            <a:miter lim="800000"/>
          </a:ln>
          <a:effectLst/>
        </p:spPr>
        <p:txBody>
          <a:bodyPr rtlCol="0" anchor="t"/>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FFFFFF"/>
                </a:solidFill>
                <a:effectLst/>
                <a:uLnTx/>
                <a:uFillTx/>
                <a:latin typeface="Calibri" panose="020F0502020204030204"/>
                <a:ea typeface="+mn-ea"/>
                <a:cs typeface="Arial" charset="0"/>
              </a:rPr>
              <a:t>Service Management</a:t>
            </a:r>
          </a:p>
        </p:txBody>
      </p:sp>
      <p:sp>
        <p:nvSpPr>
          <p:cNvPr id="116" name="Rectangle 115">
            <a:extLst>
              <a:ext uri="{FF2B5EF4-FFF2-40B4-BE49-F238E27FC236}">
                <a16:creationId xmlns:a16="http://schemas.microsoft.com/office/drawing/2014/main" id="{55153F5D-A24C-42AD-8BD7-F2D13CAEFCD6}"/>
              </a:ext>
            </a:extLst>
          </p:cNvPr>
          <p:cNvSpPr/>
          <p:nvPr/>
        </p:nvSpPr>
        <p:spPr>
          <a:xfrm>
            <a:off x="365044" y="1040308"/>
            <a:ext cx="10504456" cy="216414"/>
          </a:xfrm>
          <a:prstGeom prst="rect">
            <a:avLst/>
          </a:prstGeom>
          <a:solidFill>
            <a:srgbClr val="000000">
              <a:lumMod val="65000"/>
              <a:lumOff val="35000"/>
            </a:srgbClr>
          </a:solidFill>
          <a:ln w="12700" cap="flat" cmpd="sng" algn="ctr">
            <a:solidFill>
              <a:srgbClr val="FFFFFF">
                <a:lumMod val="85000"/>
              </a:srgbClr>
            </a:solidFill>
            <a:prstDash val="solid"/>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7" name="Rounded Rectangle 126">
            <a:extLst>
              <a:ext uri="{FF2B5EF4-FFF2-40B4-BE49-F238E27FC236}">
                <a16:creationId xmlns:a16="http://schemas.microsoft.com/office/drawing/2014/main" id="{1E49DDAE-7F82-4918-99D6-3672F6ACF296}"/>
              </a:ext>
            </a:extLst>
          </p:cNvPr>
          <p:cNvSpPr/>
          <p:nvPr/>
        </p:nvSpPr>
        <p:spPr>
          <a:xfrm>
            <a:off x="3736195" y="1064865"/>
            <a:ext cx="3045829" cy="187892"/>
          </a:xfrm>
          <a:prstGeom prst="roundRect">
            <a:avLst/>
          </a:prstGeom>
          <a:solidFill>
            <a:srgbClr val="4472C4"/>
          </a:solidFill>
          <a:ln w="6350" cap="flat" cmpd="sng" algn="ctr">
            <a:solidFill>
              <a:srgbClr val="44546A"/>
            </a:solidFill>
            <a:prstDash val="solid"/>
            <a:miter lim="800000"/>
          </a:ln>
          <a:effectLst/>
        </p:spPr>
        <p:txBody>
          <a:bodyPr rtlCol="0" anchor="t"/>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FFFFFF"/>
                </a:solidFill>
                <a:effectLst/>
                <a:uLnTx/>
                <a:uFillTx/>
                <a:latin typeface="Calibri" panose="020F0502020204030204"/>
                <a:ea typeface="+mn-ea"/>
                <a:cs typeface="Arial" charset="0"/>
              </a:rPr>
              <a:t>Account Management, Governance &amp; PMO</a:t>
            </a:r>
          </a:p>
        </p:txBody>
      </p:sp>
      <p:sp>
        <p:nvSpPr>
          <p:cNvPr id="164" name="Rectangle 163">
            <a:extLst>
              <a:ext uri="{FF2B5EF4-FFF2-40B4-BE49-F238E27FC236}">
                <a16:creationId xmlns:a16="http://schemas.microsoft.com/office/drawing/2014/main" id="{B7BB39E6-B29A-44FD-9F3B-9942B96783D2}"/>
              </a:ext>
            </a:extLst>
          </p:cNvPr>
          <p:cNvSpPr/>
          <p:nvPr/>
        </p:nvSpPr>
        <p:spPr>
          <a:xfrm>
            <a:off x="2319170" y="1372979"/>
            <a:ext cx="5979659" cy="1139732"/>
          </a:xfrm>
          <a:prstGeom prst="rect">
            <a:avLst/>
          </a:prstGeom>
          <a:solidFill>
            <a:srgbClr val="FFFFFF">
              <a:lumMod val="75000"/>
            </a:srgbClr>
          </a:solidFill>
          <a:ln w="12700" cap="flat" cmpd="sng" algn="ctr">
            <a:solidFill>
              <a:srgbClr val="31364C">
                <a:shade val="50000"/>
              </a:srgbClr>
            </a:solidFill>
            <a:prstDash val="solid"/>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58814740-C95B-4CB9-B2ED-62DF7E0CF5EB}"/>
              </a:ext>
            </a:extLst>
          </p:cNvPr>
          <p:cNvSpPr/>
          <p:nvPr/>
        </p:nvSpPr>
        <p:spPr bwMode="auto">
          <a:xfrm rot="16200000">
            <a:off x="1582380" y="1710212"/>
            <a:ext cx="1139734" cy="440513"/>
          </a:xfrm>
          <a:prstGeom prst="rect">
            <a:avLst/>
          </a:prstGeom>
          <a:solidFill>
            <a:srgbClr val="DAD9D9"/>
          </a:solidFill>
          <a:ln w="3175" cap="flat" cmpd="sng" algn="ctr">
            <a:solidFill>
              <a:sysClr val="windowText" lastClr="000000">
                <a:lumMod val="65000"/>
                <a:lumOff val="35000"/>
              </a:sysClr>
            </a:solidFill>
            <a:prstDash val="solid"/>
            <a:miter lim="800000"/>
          </a:ln>
          <a:effectLst/>
        </p:spPr>
        <p:txBody>
          <a:bodyPr lIns="91440" tIns="45720" rIns="91440" bIns="45720"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Calibri" panose="020F0502020204030204"/>
                <a:ea typeface="+mn-ea"/>
                <a:cs typeface="Arial"/>
              </a:rPr>
              <a:t>Centrient Infrastructure</a:t>
            </a:r>
            <a:endParaRPr kumimoji="0" lang="en-GB" sz="900" b="1" i="0" u="none" strike="noStrike" kern="0" cap="none" spc="0" normalizeH="0" baseline="0" noProof="0">
              <a:ln>
                <a:noFill/>
              </a:ln>
              <a:solidFill>
                <a:srgbClr val="000000"/>
              </a:solidFill>
              <a:effectLst/>
              <a:uLnTx/>
              <a:uFillTx/>
              <a:latin typeface="Calibri" panose="020F0502020204030204"/>
              <a:ea typeface="+mn-ea"/>
              <a:cs typeface="Arial"/>
            </a:endParaRPr>
          </a:p>
        </p:txBody>
      </p:sp>
      <p:sp>
        <p:nvSpPr>
          <p:cNvPr id="166" name="Rectangle 165">
            <a:extLst>
              <a:ext uri="{FF2B5EF4-FFF2-40B4-BE49-F238E27FC236}">
                <a16:creationId xmlns:a16="http://schemas.microsoft.com/office/drawing/2014/main" id="{2A0931FE-7969-4737-909A-B3B447522E26}"/>
              </a:ext>
            </a:extLst>
          </p:cNvPr>
          <p:cNvSpPr/>
          <p:nvPr/>
        </p:nvSpPr>
        <p:spPr>
          <a:xfrm>
            <a:off x="2441334" y="1450596"/>
            <a:ext cx="1667808" cy="990364"/>
          </a:xfrm>
          <a:prstGeom prst="rect">
            <a:avLst/>
          </a:prstGeom>
          <a:solidFill>
            <a:srgbClr val="31364C"/>
          </a:solidFill>
          <a:ln w="12700" cap="flat" cmpd="sng" algn="ctr">
            <a:solidFill>
              <a:srgbClr val="31364C">
                <a:shade val="50000"/>
              </a:srgbClr>
            </a:solidFill>
            <a:prstDash val="solid"/>
            <a:miter lim="800000"/>
          </a:ln>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3E7E4D7C-CD3D-4899-9248-0FF4DEF85A11}"/>
              </a:ext>
            </a:extLst>
          </p:cNvPr>
          <p:cNvSpPr/>
          <p:nvPr/>
        </p:nvSpPr>
        <p:spPr>
          <a:xfrm>
            <a:off x="4500214" y="1484685"/>
            <a:ext cx="1667808" cy="990364"/>
          </a:xfrm>
          <a:prstGeom prst="rect">
            <a:avLst/>
          </a:prstGeom>
          <a:solidFill>
            <a:srgbClr val="31364C"/>
          </a:solidFill>
          <a:ln w="12700" cap="flat" cmpd="sng" algn="ctr">
            <a:solidFill>
              <a:srgbClr val="31364C">
                <a:shade val="50000"/>
              </a:srgbClr>
            </a:solidFill>
            <a:prstDash val="solid"/>
            <a:miter lim="800000"/>
          </a:ln>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pic>
        <p:nvPicPr>
          <p:cNvPr id="168" name="Picture 10">
            <a:extLst>
              <a:ext uri="{FF2B5EF4-FFF2-40B4-BE49-F238E27FC236}">
                <a16:creationId xmlns:a16="http://schemas.microsoft.com/office/drawing/2014/main" id="{D8B191B7-5523-4087-B78C-320684FDD22C}"/>
              </a:ext>
            </a:extLst>
          </p:cNvPr>
          <p:cNvPicPr>
            <a:picLocks noChangeAspect="1" noChangeArrowheads="1"/>
          </p:cNvPicPr>
          <p:nvPr/>
        </p:nvPicPr>
        <p:blipFill>
          <a:blip r:embed="rId2" cstate="print">
            <a:lum bright="70000" contrast="-7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549558" y="1930164"/>
            <a:ext cx="528253" cy="433181"/>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B82445AF-D76D-4BF9-9F0D-AE0640DDA3D4}"/>
              </a:ext>
            </a:extLst>
          </p:cNvPr>
          <p:cNvSpPr/>
          <p:nvPr/>
        </p:nvSpPr>
        <p:spPr>
          <a:xfrm>
            <a:off x="6547566" y="1477132"/>
            <a:ext cx="1667808" cy="990364"/>
          </a:xfrm>
          <a:prstGeom prst="rect">
            <a:avLst/>
          </a:prstGeom>
          <a:solidFill>
            <a:srgbClr val="31364C"/>
          </a:solidFill>
          <a:ln w="12700" cap="flat" cmpd="sng" algn="ctr">
            <a:solidFill>
              <a:srgbClr val="31364C">
                <a:shade val="50000"/>
              </a:srgbClr>
            </a:solidFill>
            <a:prstDash val="solid"/>
            <a:miter lim="800000"/>
          </a:ln>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pic>
        <p:nvPicPr>
          <p:cNvPr id="170" name="Picture 12" descr="Azure has a new logo, but where do you download it? Here!">
            <a:extLst>
              <a:ext uri="{FF2B5EF4-FFF2-40B4-BE49-F238E27FC236}">
                <a16:creationId xmlns:a16="http://schemas.microsoft.com/office/drawing/2014/main" id="{63DEDA8A-A77D-4C31-90D8-DC9FCA91F5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6950" y="1942844"/>
            <a:ext cx="463236" cy="379866"/>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16" descr="Azure Storage Icon - Storage PNG – Stunning free transparent png clipart  images free download">
            <a:extLst>
              <a:ext uri="{FF2B5EF4-FFF2-40B4-BE49-F238E27FC236}">
                <a16:creationId xmlns:a16="http://schemas.microsoft.com/office/drawing/2014/main" id="{74AB4429-0B8B-40E4-942A-DDF456B3A1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0895" y="1956846"/>
            <a:ext cx="462987" cy="379662"/>
          </a:xfrm>
          <a:prstGeom prst="rect">
            <a:avLst/>
          </a:prstGeom>
          <a:noFill/>
          <a:extLst>
            <a:ext uri="{909E8E84-426E-40DD-AFC4-6F175D3DCCD1}">
              <a14:hiddenFill xmlns:a14="http://schemas.microsoft.com/office/drawing/2010/main">
                <a:solidFill>
                  <a:srgbClr val="FFFFFF"/>
                </a:solidFill>
              </a14:hiddenFill>
            </a:ext>
          </a:extLst>
        </p:spPr>
      </p:pic>
      <p:sp>
        <p:nvSpPr>
          <p:cNvPr id="172" name="Rounded Rectangle 64">
            <a:extLst>
              <a:ext uri="{FF2B5EF4-FFF2-40B4-BE49-F238E27FC236}">
                <a16:creationId xmlns:a16="http://schemas.microsoft.com/office/drawing/2014/main" id="{B543E05D-8C3B-40E9-8CB1-AC917D59DB63}"/>
              </a:ext>
            </a:extLst>
          </p:cNvPr>
          <p:cNvSpPr/>
          <p:nvPr/>
        </p:nvSpPr>
        <p:spPr>
          <a:xfrm>
            <a:off x="2577876" y="1534376"/>
            <a:ext cx="1276546" cy="217585"/>
          </a:xfrm>
          <a:prstGeom prst="roundRect">
            <a:avLst/>
          </a:prstGeom>
          <a:solidFill>
            <a:srgbClr val="DAD9D9"/>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rPr>
              <a:t>Network</a:t>
            </a:r>
          </a:p>
        </p:txBody>
      </p:sp>
      <p:sp>
        <p:nvSpPr>
          <p:cNvPr id="173" name="Rounded Rectangle 64">
            <a:extLst>
              <a:ext uri="{FF2B5EF4-FFF2-40B4-BE49-F238E27FC236}">
                <a16:creationId xmlns:a16="http://schemas.microsoft.com/office/drawing/2014/main" id="{2F0A492B-96D5-455B-B4BA-025ACE27B501}"/>
              </a:ext>
            </a:extLst>
          </p:cNvPr>
          <p:cNvSpPr/>
          <p:nvPr/>
        </p:nvSpPr>
        <p:spPr>
          <a:xfrm>
            <a:off x="4651250" y="1534376"/>
            <a:ext cx="1276546" cy="217585"/>
          </a:xfrm>
          <a:prstGeom prst="roundRect">
            <a:avLst/>
          </a:prstGeom>
          <a:solidFill>
            <a:srgbClr val="DAD9D9"/>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rPr>
              <a:t>Server</a:t>
            </a:r>
          </a:p>
        </p:txBody>
      </p:sp>
      <p:sp>
        <p:nvSpPr>
          <p:cNvPr id="174" name="Rounded Rectangle 64">
            <a:extLst>
              <a:ext uri="{FF2B5EF4-FFF2-40B4-BE49-F238E27FC236}">
                <a16:creationId xmlns:a16="http://schemas.microsoft.com/office/drawing/2014/main" id="{41E407D9-C586-4197-A398-9CE0AFDB639F}"/>
              </a:ext>
            </a:extLst>
          </p:cNvPr>
          <p:cNvSpPr/>
          <p:nvPr/>
        </p:nvSpPr>
        <p:spPr>
          <a:xfrm>
            <a:off x="6743197" y="1560032"/>
            <a:ext cx="1276546" cy="217585"/>
          </a:xfrm>
          <a:prstGeom prst="roundRect">
            <a:avLst/>
          </a:prstGeom>
          <a:solidFill>
            <a:srgbClr val="DAD9D9"/>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rPr>
              <a:t>Azure Cloud</a:t>
            </a:r>
          </a:p>
        </p:txBody>
      </p:sp>
      <p:sp>
        <p:nvSpPr>
          <p:cNvPr id="175" name="Rectangle 174">
            <a:extLst>
              <a:ext uri="{FF2B5EF4-FFF2-40B4-BE49-F238E27FC236}">
                <a16:creationId xmlns:a16="http://schemas.microsoft.com/office/drawing/2014/main" id="{B5004F96-52B9-4F9E-9F46-52C7CBC9192F}"/>
              </a:ext>
            </a:extLst>
          </p:cNvPr>
          <p:cNvSpPr/>
          <p:nvPr/>
        </p:nvSpPr>
        <p:spPr>
          <a:xfrm>
            <a:off x="1924903" y="1364766"/>
            <a:ext cx="6348510" cy="1211655"/>
          </a:xfrm>
          <a:prstGeom prst="rect">
            <a:avLst/>
          </a:prstGeom>
          <a:noFill/>
          <a:ln w="12700" cap="flat" cmpd="sng" algn="ctr">
            <a:solidFill>
              <a:srgbClr val="FFFFFF"/>
            </a:solidFill>
            <a:prstDash val="sysDot"/>
            <a:miter lim="800000"/>
          </a:ln>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pic>
        <p:nvPicPr>
          <p:cNvPr id="176" name="Picture 4" descr="Wifi router Icon - Download in Glyph Style">
            <a:extLst>
              <a:ext uri="{FF2B5EF4-FFF2-40B4-BE49-F238E27FC236}">
                <a16:creationId xmlns:a16="http://schemas.microsoft.com/office/drawing/2014/main" id="{5381BF0A-4243-491B-B101-001E1C58CA2E}"/>
              </a:ext>
            </a:extLst>
          </p:cNvPr>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2458737" y="1789422"/>
            <a:ext cx="710153" cy="58234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8" descr="Switch - Free electronics icons">
            <a:extLst>
              <a:ext uri="{FF2B5EF4-FFF2-40B4-BE49-F238E27FC236}">
                <a16:creationId xmlns:a16="http://schemas.microsoft.com/office/drawing/2014/main" id="{EE6CA914-9B82-4053-B5FA-1D481DAD9163}"/>
              </a:ext>
            </a:extLst>
          </p:cNvPr>
          <p:cNvPicPr>
            <a:picLocks noChangeAspect="1" noChangeArrowheads="1"/>
          </p:cNvPicPr>
          <p:nvPr/>
        </p:nvPicPr>
        <p:blipFill>
          <a:blip r:embed="rId7" cstate="print">
            <a:lum bright="70000" contrast="-70000"/>
            <a:extLst>
              <a:ext uri="{28A0092B-C50C-407E-A947-70E740481C1C}">
                <a14:useLocalDpi xmlns:a14="http://schemas.microsoft.com/office/drawing/2010/main" val="0"/>
              </a:ext>
            </a:extLst>
          </a:blip>
          <a:srcRect/>
          <a:stretch>
            <a:fillRect/>
          </a:stretch>
        </p:blipFill>
        <p:spPr bwMode="auto">
          <a:xfrm>
            <a:off x="3224962" y="1813582"/>
            <a:ext cx="818577" cy="671255"/>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2" descr="Server Icon Vector Isolated on White Background, Server Sign , L Stock  Vector - Illustration of symbol, computer: 133799784">
            <a:extLst>
              <a:ext uri="{FF2B5EF4-FFF2-40B4-BE49-F238E27FC236}">
                <a16:creationId xmlns:a16="http://schemas.microsoft.com/office/drawing/2014/main" id="{C973D23C-EBD8-4FCE-8874-09B720FD1C43}"/>
              </a:ext>
            </a:extLst>
          </p:cNvPr>
          <p:cNvPicPr>
            <a:picLocks noChangeAspect="1" noChangeArrowheads="1"/>
          </p:cNvPicPr>
          <p:nvPr/>
        </p:nvPicPr>
        <p:blipFill>
          <a:blip r:embed="rId8"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4651250" y="1871500"/>
            <a:ext cx="680458" cy="557994"/>
          </a:xfrm>
          <a:prstGeom prst="rect">
            <a:avLst/>
          </a:prstGeom>
          <a:noFill/>
          <a:extLst>
            <a:ext uri="{909E8E84-426E-40DD-AFC4-6F175D3DCCD1}">
              <a14:hiddenFill xmlns:a14="http://schemas.microsoft.com/office/drawing/2010/main">
                <a:solidFill>
                  <a:srgbClr val="FFFFFF"/>
                </a:solidFill>
              </a14:hiddenFill>
            </a:ext>
          </a:extLst>
        </p:spPr>
      </p:pic>
      <p:sp>
        <p:nvSpPr>
          <p:cNvPr id="183" name="Rectangle 182">
            <a:extLst>
              <a:ext uri="{FF2B5EF4-FFF2-40B4-BE49-F238E27FC236}">
                <a16:creationId xmlns:a16="http://schemas.microsoft.com/office/drawing/2014/main" id="{33FDB9B6-56B1-433F-81D2-DD35FB24CF27}"/>
              </a:ext>
            </a:extLst>
          </p:cNvPr>
          <p:cNvSpPr/>
          <p:nvPr/>
        </p:nvSpPr>
        <p:spPr>
          <a:xfrm>
            <a:off x="4619269" y="2763347"/>
            <a:ext cx="2026439" cy="964165"/>
          </a:xfrm>
          <a:prstGeom prst="rect">
            <a:avLst/>
          </a:prstGeom>
          <a:solidFill>
            <a:srgbClr val="FFFFFF">
              <a:lumMod val="75000"/>
            </a:srgbClr>
          </a:solidFill>
          <a:ln w="12700" cap="flat" cmpd="sng" algn="ctr">
            <a:solidFill>
              <a:srgbClr val="000000"/>
            </a:solidFill>
            <a:prstDash val="solid"/>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86" name="Arrow: Up 185">
            <a:extLst>
              <a:ext uri="{FF2B5EF4-FFF2-40B4-BE49-F238E27FC236}">
                <a16:creationId xmlns:a16="http://schemas.microsoft.com/office/drawing/2014/main" id="{326A9654-9C8C-482E-A23A-9DB9E70E1B74}"/>
              </a:ext>
            </a:extLst>
          </p:cNvPr>
          <p:cNvSpPr/>
          <p:nvPr/>
        </p:nvSpPr>
        <p:spPr>
          <a:xfrm rot="10800000">
            <a:off x="7478348" y="2496871"/>
            <a:ext cx="341116" cy="217173"/>
          </a:xfrm>
          <a:prstGeom prst="upArrow">
            <a:avLst/>
          </a:prstGeom>
          <a:solidFill>
            <a:srgbClr val="364556">
              <a:lumMod val="60000"/>
              <a:lumOff val="40000"/>
            </a:srgbClr>
          </a:solidFill>
          <a:ln w="12700" cap="flat" cmpd="sng" algn="ctr">
            <a:solidFill>
              <a:srgbClr val="31364C">
                <a:shade val="50000"/>
              </a:srgbClr>
            </a:solidFill>
            <a:prstDash val="solid"/>
            <a:miter lim="800000"/>
          </a:ln>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DF2FCD64-757B-4284-88EA-315D07E9FF47}"/>
              </a:ext>
            </a:extLst>
          </p:cNvPr>
          <p:cNvSpPr/>
          <p:nvPr/>
        </p:nvSpPr>
        <p:spPr>
          <a:xfrm>
            <a:off x="2319170" y="2739307"/>
            <a:ext cx="1974923" cy="964165"/>
          </a:xfrm>
          <a:prstGeom prst="rect">
            <a:avLst/>
          </a:prstGeom>
          <a:solidFill>
            <a:srgbClr val="FFFFFF">
              <a:lumMod val="75000"/>
            </a:srgbClr>
          </a:solidFill>
          <a:ln w="12700" cap="flat" cmpd="sng" algn="ctr">
            <a:solidFill>
              <a:srgbClr val="000000"/>
            </a:solidFill>
            <a:prstDash val="solid"/>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88" name="Rounded Rectangle 98">
            <a:extLst>
              <a:ext uri="{FF2B5EF4-FFF2-40B4-BE49-F238E27FC236}">
                <a16:creationId xmlns:a16="http://schemas.microsoft.com/office/drawing/2014/main" id="{2DD6E911-4289-4BC3-A11C-F007057979E3}"/>
              </a:ext>
            </a:extLst>
          </p:cNvPr>
          <p:cNvSpPr/>
          <p:nvPr/>
        </p:nvSpPr>
        <p:spPr>
          <a:xfrm>
            <a:off x="4696350" y="3141908"/>
            <a:ext cx="1737360" cy="229162"/>
          </a:xfrm>
          <a:prstGeom prst="roundRect">
            <a:avLst/>
          </a:prstGeom>
          <a:solidFill>
            <a:srgbClr val="DAD9D9"/>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rPr>
              <a:t>Server Discovery &amp; Patching</a:t>
            </a:r>
          </a:p>
        </p:txBody>
      </p:sp>
      <p:sp>
        <p:nvSpPr>
          <p:cNvPr id="189" name="Rounded Rectangle 98">
            <a:extLst>
              <a:ext uri="{FF2B5EF4-FFF2-40B4-BE49-F238E27FC236}">
                <a16:creationId xmlns:a16="http://schemas.microsoft.com/office/drawing/2014/main" id="{EA268D8C-8875-42DF-96A5-E9341C8AB0BE}"/>
              </a:ext>
            </a:extLst>
          </p:cNvPr>
          <p:cNvSpPr/>
          <p:nvPr/>
        </p:nvSpPr>
        <p:spPr>
          <a:xfrm>
            <a:off x="4696349" y="3423273"/>
            <a:ext cx="1737360" cy="197819"/>
          </a:xfrm>
          <a:prstGeom prst="roundRect">
            <a:avLst/>
          </a:prstGeom>
          <a:solidFill>
            <a:srgbClr val="DAD9D9"/>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rPr>
              <a:t>Server Monitoring</a:t>
            </a:r>
          </a:p>
        </p:txBody>
      </p:sp>
      <p:sp>
        <p:nvSpPr>
          <p:cNvPr id="190" name="Rectangle 189">
            <a:extLst>
              <a:ext uri="{FF2B5EF4-FFF2-40B4-BE49-F238E27FC236}">
                <a16:creationId xmlns:a16="http://schemas.microsoft.com/office/drawing/2014/main" id="{494B14D7-3576-4F1B-82A8-F817B1714601}"/>
              </a:ext>
            </a:extLst>
          </p:cNvPr>
          <p:cNvSpPr/>
          <p:nvPr/>
        </p:nvSpPr>
        <p:spPr>
          <a:xfrm>
            <a:off x="7075582" y="2727798"/>
            <a:ext cx="1746897" cy="960189"/>
          </a:xfrm>
          <a:prstGeom prst="rect">
            <a:avLst/>
          </a:prstGeom>
          <a:solidFill>
            <a:srgbClr val="FFFFFF">
              <a:lumMod val="75000"/>
            </a:srgbClr>
          </a:solidFill>
          <a:ln w="12700" cap="flat" cmpd="sng" algn="ctr">
            <a:solidFill>
              <a:srgbClr val="31364C">
                <a:shade val="50000"/>
              </a:srgbClr>
            </a:solidFill>
            <a:prstDash val="solid"/>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endParaRPr>
          </a:p>
        </p:txBody>
      </p:sp>
      <p:pic>
        <p:nvPicPr>
          <p:cNvPr id="191" name="Picture 14" descr="Monitor and Analyze Azure Resources with Azure Monitor | Why Azure?">
            <a:extLst>
              <a:ext uri="{FF2B5EF4-FFF2-40B4-BE49-F238E27FC236}">
                <a16:creationId xmlns:a16="http://schemas.microsoft.com/office/drawing/2014/main" id="{7DB8E9BA-2F40-40C0-8656-6FDADDAE2482}"/>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7766130" y="2785442"/>
            <a:ext cx="333043" cy="273104"/>
          </a:xfrm>
          <a:prstGeom prst="rect">
            <a:avLst/>
          </a:prstGeom>
          <a:noFill/>
          <a:extLst>
            <a:ext uri="{909E8E84-426E-40DD-AFC4-6F175D3DCCD1}">
              <a14:hiddenFill xmlns:a14="http://schemas.microsoft.com/office/drawing/2010/main">
                <a:solidFill>
                  <a:srgbClr val="FFFFFF"/>
                </a:solidFill>
              </a14:hiddenFill>
            </a:ext>
          </a:extLst>
        </p:spPr>
      </p:pic>
      <p:sp>
        <p:nvSpPr>
          <p:cNvPr id="192" name="Rounded Rectangle 64">
            <a:extLst>
              <a:ext uri="{FF2B5EF4-FFF2-40B4-BE49-F238E27FC236}">
                <a16:creationId xmlns:a16="http://schemas.microsoft.com/office/drawing/2014/main" id="{33C543C2-24F7-462B-97C2-CD5E3C671D52}"/>
              </a:ext>
            </a:extLst>
          </p:cNvPr>
          <p:cNvSpPr/>
          <p:nvPr/>
        </p:nvSpPr>
        <p:spPr>
          <a:xfrm>
            <a:off x="7188615" y="3358300"/>
            <a:ext cx="1545748" cy="204748"/>
          </a:xfrm>
          <a:prstGeom prst="roundRect">
            <a:avLst/>
          </a:prstGeom>
          <a:solidFill>
            <a:srgbClr val="DAD9D9"/>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rPr>
              <a:t>Azure App Analytics</a:t>
            </a:r>
          </a:p>
        </p:txBody>
      </p:sp>
      <p:sp>
        <p:nvSpPr>
          <p:cNvPr id="193" name="Rounded Rectangle 64">
            <a:extLst>
              <a:ext uri="{FF2B5EF4-FFF2-40B4-BE49-F238E27FC236}">
                <a16:creationId xmlns:a16="http://schemas.microsoft.com/office/drawing/2014/main" id="{72BE6252-2E82-4AA5-B716-1002C923643A}"/>
              </a:ext>
            </a:extLst>
          </p:cNvPr>
          <p:cNvSpPr/>
          <p:nvPr/>
        </p:nvSpPr>
        <p:spPr>
          <a:xfrm>
            <a:off x="7188157" y="3120881"/>
            <a:ext cx="1545748" cy="192205"/>
          </a:xfrm>
          <a:prstGeom prst="roundRect">
            <a:avLst/>
          </a:prstGeom>
          <a:solidFill>
            <a:srgbClr val="DAD9D9"/>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rPr>
              <a:t>Azure Monitor</a:t>
            </a:r>
          </a:p>
        </p:txBody>
      </p:sp>
      <p:sp>
        <p:nvSpPr>
          <p:cNvPr id="196" name="TextBox 195">
            <a:extLst>
              <a:ext uri="{FF2B5EF4-FFF2-40B4-BE49-F238E27FC236}">
                <a16:creationId xmlns:a16="http://schemas.microsoft.com/office/drawing/2014/main" id="{32435B34-4C93-4B47-A0EC-91F27CA6BFE2}"/>
              </a:ext>
            </a:extLst>
          </p:cNvPr>
          <p:cNvSpPr txBox="1"/>
          <p:nvPr/>
        </p:nvSpPr>
        <p:spPr>
          <a:xfrm>
            <a:off x="7888312" y="2509647"/>
            <a:ext cx="673223" cy="230723"/>
          </a:xfrm>
          <a:prstGeom prst="rect">
            <a:avLst/>
          </a:prstGeom>
          <a:noFill/>
          <a:ln>
            <a:noFill/>
          </a:ln>
        </p:spPr>
        <p:txBody>
          <a:bodyPr wrap="square" rtlCol="0">
            <a:spAutoFit/>
          </a:bodyPr>
          <a:lstStyle/>
          <a:p>
            <a:pPr marL="0" marR="0" lvl="0" indent="0" algn="l" defTabSz="342900" rtl="0" eaLnBrk="1" fontAlgn="base" latinLnBrk="0" hangingPunct="1">
              <a:lnSpc>
                <a:spcPct val="100000"/>
              </a:lnSpc>
              <a:spcBef>
                <a:spcPct val="0"/>
              </a:spcBef>
              <a:spcAft>
                <a:spcPct val="0"/>
              </a:spcAft>
              <a:buClrTx/>
              <a:buSzTx/>
              <a:buFontTx/>
              <a:buNone/>
              <a:tabLst/>
              <a:defRPr/>
            </a:pPr>
            <a:r>
              <a:rPr kumimoji="0" lang="en-GB" sz="825" b="1" i="0" u="none" strike="noStrike" kern="1200" cap="none" spc="0" normalizeH="0" baseline="0" noProof="0">
                <a:ln>
                  <a:noFill/>
                </a:ln>
                <a:solidFill>
                  <a:srgbClr val="000000"/>
                </a:solidFill>
                <a:effectLst/>
                <a:uLnTx/>
                <a:uFillTx/>
                <a:latin typeface="Calibri" panose="020F0502020204030204"/>
                <a:ea typeface="+mn-ea"/>
                <a:cs typeface="Arial" panose="020B0604020202020204" pitchFamily="34" charset="0"/>
              </a:rPr>
              <a:t>Events</a:t>
            </a:r>
          </a:p>
        </p:txBody>
      </p:sp>
      <p:sp>
        <p:nvSpPr>
          <p:cNvPr id="197" name="Rounded Rectangle 98">
            <a:extLst>
              <a:ext uri="{FF2B5EF4-FFF2-40B4-BE49-F238E27FC236}">
                <a16:creationId xmlns:a16="http://schemas.microsoft.com/office/drawing/2014/main" id="{E968BF42-F10B-45ED-99CA-EF01BD6E349A}"/>
              </a:ext>
            </a:extLst>
          </p:cNvPr>
          <p:cNvSpPr/>
          <p:nvPr/>
        </p:nvSpPr>
        <p:spPr>
          <a:xfrm>
            <a:off x="2401094" y="3269865"/>
            <a:ext cx="1737360" cy="236850"/>
          </a:xfrm>
          <a:prstGeom prst="roundRect">
            <a:avLst/>
          </a:prstGeom>
          <a:solidFill>
            <a:srgbClr val="DAD9D9"/>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rPr>
              <a:t>LAN Management</a:t>
            </a:r>
          </a:p>
        </p:txBody>
      </p:sp>
      <p:pic>
        <p:nvPicPr>
          <p:cNvPr id="198" name="Picture 197">
            <a:extLst>
              <a:ext uri="{FF2B5EF4-FFF2-40B4-BE49-F238E27FC236}">
                <a16:creationId xmlns:a16="http://schemas.microsoft.com/office/drawing/2014/main" id="{674598AB-637F-4CBD-8A16-6EABFB31523C}"/>
              </a:ext>
            </a:extLst>
          </p:cNvPr>
          <p:cNvPicPr>
            <a:picLocks noChangeAspect="1"/>
          </p:cNvPicPr>
          <p:nvPr/>
        </p:nvPicPr>
        <p:blipFill>
          <a:blip r:embed="rId10">
            <a:alphaModFix amt="70000"/>
          </a:blip>
          <a:stretch>
            <a:fillRect/>
          </a:stretch>
        </p:blipFill>
        <p:spPr>
          <a:xfrm>
            <a:off x="5561630" y="2818432"/>
            <a:ext cx="491966" cy="298066"/>
          </a:xfrm>
          <a:prstGeom prst="rect">
            <a:avLst/>
          </a:prstGeom>
        </p:spPr>
      </p:pic>
      <p:pic>
        <p:nvPicPr>
          <p:cNvPr id="199" name="Picture 198">
            <a:extLst>
              <a:ext uri="{FF2B5EF4-FFF2-40B4-BE49-F238E27FC236}">
                <a16:creationId xmlns:a16="http://schemas.microsoft.com/office/drawing/2014/main" id="{9A1DA04D-3A5A-42B6-8140-C2606CB83EA4}"/>
              </a:ext>
            </a:extLst>
          </p:cNvPr>
          <p:cNvPicPr>
            <a:picLocks noChangeAspect="1"/>
          </p:cNvPicPr>
          <p:nvPr/>
        </p:nvPicPr>
        <p:blipFill>
          <a:blip r:embed="rId11">
            <a:alphaModFix amt="50000"/>
          </a:blip>
          <a:stretch>
            <a:fillRect/>
          </a:stretch>
        </p:blipFill>
        <p:spPr>
          <a:xfrm>
            <a:off x="2966223" y="2974247"/>
            <a:ext cx="742280" cy="123997"/>
          </a:xfrm>
          <a:prstGeom prst="rect">
            <a:avLst/>
          </a:prstGeom>
        </p:spPr>
      </p:pic>
      <p:sp>
        <p:nvSpPr>
          <p:cNvPr id="201" name="Arrow: Up 200">
            <a:extLst>
              <a:ext uri="{FF2B5EF4-FFF2-40B4-BE49-F238E27FC236}">
                <a16:creationId xmlns:a16="http://schemas.microsoft.com/office/drawing/2014/main" id="{34EC26F3-7C87-4AA9-913F-BCF698ACD37C}"/>
              </a:ext>
            </a:extLst>
          </p:cNvPr>
          <p:cNvSpPr/>
          <p:nvPr/>
        </p:nvSpPr>
        <p:spPr>
          <a:xfrm rot="10800000">
            <a:off x="5370247" y="2524816"/>
            <a:ext cx="341116" cy="217173"/>
          </a:xfrm>
          <a:prstGeom prst="upArrow">
            <a:avLst/>
          </a:prstGeom>
          <a:solidFill>
            <a:srgbClr val="364556">
              <a:lumMod val="60000"/>
              <a:lumOff val="40000"/>
            </a:srgbClr>
          </a:solidFill>
          <a:ln w="12700" cap="flat" cmpd="sng" algn="ctr">
            <a:solidFill>
              <a:srgbClr val="31364C">
                <a:shade val="50000"/>
              </a:srgbClr>
            </a:solidFill>
            <a:prstDash val="solid"/>
            <a:miter lim="800000"/>
          </a:ln>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02" name="TextBox 201">
            <a:extLst>
              <a:ext uri="{FF2B5EF4-FFF2-40B4-BE49-F238E27FC236}">
                <a16:creationId xmlns:a16="http://schemas.microsoft.com/office/drawing/2014/main" id="{6C28D5A8-EC4F-4537-B60B-5C5BF4699078}"/>
              </a:ext>
            </a:extLst>
          </p:cNvPr>
          <p:cNvSpPr txBox="1"/>
          <p:nvPr/>
        </p:nvSpPr>
        <p:spPr>
          <a:xfrm>
            <a:off x="5780211" y="2537592"/>
            <a:ext cx="673223" cy="230723"/>
          </a:xfrm>
          <a:prstGeom prst="rect">
            <a:avLst/>
          </a:prstGeom>
          <a:noFill/>
          <a:ln>
            <a:noFill/>
          </a:ln>
        </p:spPr>
        <p:txBody>
          <a:bodyPr wrap="square" rtlCol="0">
            <a:spAutoFit/>
          </a:bodyPr>
          <a:lstStyle/>
          <a:p>
            <a:pPr marL="0" marR="0" lvl="0" indent="0" algn="l" defTabSz="342900" rtl="0" eaLnBrk="1" fontAlgn="base" latinLnBrk="0" hangingPunct="1">
              <a:lnSpc>
                <a:spcPct val="100000"/>
              </a:lnSpc>
              <a:spcBef>
                <a:spcPct val="0"/>
              </a:spcBef>
              <a:spcAft>
                <a:spcPct val="0"/>
              </a:spcAft>
              <a:buClrTx/>
              <a:buSzTx/>
              <a:buFontTx/>
              <a:buNone/>
              <a:tabLst/>
              <a:defRPr/>
            </a:pPr>
            <a:r>
              <a:rPr kumimoji="0" lang="en-GB" sz="825" b="1" i="0" u="none" strike="noStrike" kern="1200" cap="none" spc="0" normalizeH="0" baseline="0" noProof="0">
                <a:ln>
                  <a:noFill/>
                </a:ln>
                <a:solidFill>
                  <a:srgbClr val="000000"/>
                </a:solidFill>
                <a:effectLst/>
                <a:uLnTx/>
                <a:uFillTx/>
                <a:latin typeface="Calibri" panose="020F0502020204030204"/>
                <a:ea typeface="+mn-ea"/>
                <a:cs typeface="Arial" panose="020B0604020202020204" pitchFamily="34" charset="0"/>
              </a:rPr>
              <a:t>Events</a:t>
            </a:r>
          </a:p>
        </p:txBody>
      </p:sp>
      <p:sp>
        <p:nvSpPr>
          <p:cNvPr id="203" name="Arrow: Up 202">
            <a:extLst>
              <a:ext uri="{FF2B5EF4-FFF2-40B4-BE49-F238E27FC236}">
                <a16:creationId xmlns:a16="http://schemas.microsoft.com/office/drawing/2014/main" id="{95110B6F-5775-4802-821B-18AC8E3EA654}"/>
              </a:ext>
            </a:extLst>
          </p:cNvPr>
          <p:cNvSpPr/>
          <p:nvPr/>
        </p:nvSpPr>
        <p:spPr>
          <a:xfrm rot="10800000">
            <a:off x="3087241" y="2510707"/>
            <a:ext cx="341116" cy="217173"/>
          </a:xfrm>
          <a:prstGeom prst="upArrow">
            <a:avLst/>
          </a:prstGeom>
          <a:solidFill>
            <a:srgbClr val="364556">
              <a:lumMod val="60000"/>
              <a:lumOff val="40000"/>
            </a:srgbClr>
          </a:solidFill>
          <a:ln w="12700" cap="flat" cmpd="sng" algn="ctr">
            <a:solidFill>
              <a:srgbClr val="31364C">
                <a:shade val="50000"/>
              </a:srgbClr>
            </a:solidFill>
            <a:prstDash val="solid"/>
            <a:miter lim="800000"/>
          </a:ln>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04" name="TextBox 203">
            <a:extLst>
              <a:ext uri="{FF2B5EF4-FFF2-40B4-BE49-F238E27FC236}">
                <a16:creationId xmlns:a16="http://schemas.microsoft.com/office/drawing/2014/main" id="{9EAC1823-9704-4BBF-AF80-022E0F5F91E2}"/>
              </a:ext>
            </a:extLst>
          </p:cNvPr>
          <p:cNvSpPr txBox="1"/>
          <p:nvPr/>
        </p:nvSpPr>
        <p:spPr>
          <a:xfrm>
            <a:off x="3497205" y="2523483"/>
            <a:ext cx="673223" cy="230723"/>
          </a:xfrm>
          <a:prstGeom prst="rect">
            <a:avLst/>
          </a:prstGeom>
          <a:noFill/>
          <a:ln>
            <a:noFill/>
          </a:ln>
        </p:spPr>
        <p:txBody>
          <a:bodyPr wrap="square" rtlCol="0">
            <a:spAutoFit/>
          </a:bodyPr>
          <a:lstStyle/>
          <a:p>
            <a:pPr marL="0" marR="0" lvl="0" indent="0" algn="l" defTabSz="342900" rtl="0" eaLnBrk="1" fontAlgn="base" latinLnBrk="0" hangingPunct="1">
              <a:lnSpc>
                <a:spcPct val="100000"/>
              </a:lnSpc>
              <a:spcBef>
                <a:spcPct val="0"/>
              </a:spcBef>
              <a:spcAft>
                <a:spcPct val="0"/>
              </a:spcAft>
              <a:buClrTx/>
              <a:buSzTx/>
              <a:buFontTx/>
              <a:buNone/>
              <a:tabLst/>
              <a:defRPr/>
            </a:pPr>
            <a:r>
              <a:rPr kumimoji="0" lang="en-GB" sz="825" b="1" i="0" u="none" strike="noStrike" kern="1200" cap="none" spc="0" normalizeH="0" baseline="0" noProof="0">
                <a:ln>
                  <a:noFill/>
                </a:ln>
                <a:solidFill>
                  <a:srgbClr val="000000"/>
                </a:solidFill>
                <a:effectLst/>
                <a:uLnTx/>
                <a:uFillTx/>
                <a:latin typeface="Calibri" panose="020F0502020204030204"/>
                <a:ea typeface="+mn-ea"/>
                <a:cs typeface="Arial" panose="020B0604020202020204" pitchFamily="34" charset="0"/>
              </a:rPr>
              <a:t>Events</a:t>
            </a:r>
          </a:p>
        </p:txBody>
      </p:sp>
      <p:sp>
        <p:nvSpPr>
          <p:cNvPr id="205" name="Rectangle 204">
            <a:extLst>
              <a:ext uri="{FF2B5EF4-FFF2-40B4-BE49-F238E27FC236}">
                <a16:creationId xmlns:a16="http://schemas.microsoft.com/office/drawing/2014/main" id="{E2F2FD77-2DEC-4F31-86B0-1F1382A8C030}"/>
              </a:ext>
            </a:extLst>
          </p:cNvPr>
          <p:cNvSpPr/>
          <p:nvPr/>
        </p:nvSpPr>
        <p:spPr>
          <a:xfrm>
            <a:off x="2320016" y="3993629"/>
            <a:ext cx="6502463" cy="574777"/>
          </a:xfrm>
          <a:prstGeom prst="rect">
            <a:avLst/>
          </a:prstGeom>
          <a:solidFill>
            <a:srgbClr val="000000">
              <a:lumMod val="65000"/>
              <a:lumOff val="35000"/>
            </a:srgbClr>
          </a:solidFill>
          <a:ln w="12700" cap="flat" cmpd="sng" algn="ctr">
            <a:solidFill>
              <a:srgbClr val="FFFFFF">
                <a:lumMod val="85000"/>
              </a:srgbClr>
            </a:solidFill>
            <a:prstDash val="solid"/>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06" name="Rounded Rectangle 126">
            <a:extLst>
              <a:ext uri="{FF2B5EF4-FFF2-40B4-BE49-F238E27FC236}">
                <a16:creationId xmlns:a16="http://schemas.microsoft.com/office/drawing/2014/main" id="{0179A27E-EB95-4152-B2CE-EABB44545635}"/>
              </a:ext>
            </a:extLst>
          </p:cNvPr>
          <p:cNvSpPr/>
          <p:nvPr/>
        </p:nvSpPr>
        <p:spPr>
          <a:xfrm>
            <a:off x="3753101" y="4298767"/>
            <a:ext cx="1894662" cy="215672"/>
          </a:xfrm>
          <a:prstGeom prst="roundRect">
            <a:avLst/>
          </a:prstGeom>
          <a:solidFill>
            <a:srgbClr val="4472C4"/>
          </a:solidFill>
          <a:ln w="6350" cap="flat" cmpd="sng" algn="ctr">
            <a:solidFill>
              <a:srgbClr val="44546A"/>
            </a:solidFill>
            <a:prstDash val="solid"/>
            <a:miter lim="800000"/>
          </a:ln>
          <a:effectLst/>
        </p:spPr>
        <p:txBody>
          <a:bodyPr rtlCol="0" anchor="t"/>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FFFFFF"/>
                </a:solidFill>
                <a:effectLst/>
                <a:uLnTx/>
                <a:uFillTx/>
                <a:latin typeface="Calibri" panose="020F0502020204030204"/>
                <a:ea typeface="+mn-ea"/>
                <a:cs typeface="Arial" charset="0"/>
              </a:rPr>
              <a:t>Service Mapping</a:t>
            </a:r>
          </a:p>
        </p:txBody>
      </p:sp>
      <p:sp>
        <p:nvSpPr>
          <p:cNvPr id="207" name="Rounded Rectangle 98">
            <a:extLst>
              <a:ext uri="{FF2B5EF4-FFF2-40B4-BE49-F238E27FC236}">
                <a16:creationId xmlns:a16="http://schemas.microsoft.com/office/drawing/2014/main" id="{2B314604-8466-4506-8622-29DE2BBDBA89}"/>
              </a:ext>
            </a:extLst>
          </p:cNvPr>
          <p:cNvSpPr/>
          <p:nvPr/>
        </p:nvSpPr>
        <p:spPr>
          <a:xfrm>
            <a:off x="6109432" y="4285952"/>
            <a:ext cx="2011680" cy="234501"/>
          </a:xfrm>
          <a:prstGeom prst="roundRect">
            <a:avLst/>
          </a:prstGeom>
          <a:solidFill>
            <a:srgbClr val="4472C4"/>
          </a:solidFill>
          <a:ln w="6350" cap="flat" cmpd="sng" algn="ctr">
            <a:solidFill>
              <a:srgbClr val="44546A"/>
            </a:solidFill>
            <a:prstDash val="solid"/>
            <a:miter lim="800000"/>
          </a:ln>
          <a:effectLst/>
        </p:spPr>
        <p:txBody>
          <a:bodyPr rtlCol="0" anchor="t"/>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FFFFFF"/>
                </a:solidFill>
                <a:effectLst/>
                <a:uLnTx/>
                <a:uFillTx/>
                <a:latin typeface="Calibri" panose="020F0502020204030204"/>
                <a:ea typeface="+mn-ea"/>
                <a:cs typeface="Arial" charset="0"/>
              </a:rPr>
              <a:t>Event Co-relation/Single Event Screen</a:t>
            </a:r>
          </a:p>
        </p:txBody>
      </p:sp>
      <p:sp>
        <p:nvSpPr>
          <p:cNvPr id="208" name="TextBox 207">
            <a:extLst>
              <a:ext uri="{FF2B5EF4-FFF2-40B4-BE49-F238E27FC236}">
                <a16:creationId xmlns:a16="http://schemas.microsoft.com/office/drawing/2014/main" id="{E6F28CBE-8379-4C4D-B58D-0C017D52E7D4}"/>
              </a:ext>
            </a:extLst>
          </p:cNvPr>
          <p:cNvSpPr txBox="1"/>
          <p:nvPr/>
        </p:nvSpPr>
        <p:spPr>
          <a:xfrm>
            <a:off x="4733118" y="3983543"/>
            <a:ext cx="3482256" cy="32382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Calibri" panose="020F0502020204030204"/>
                <a:ea typeface="+mn-ea"/>
                <a:cs typeface="Arial" panose="020B0604020202020204" pitchFamily="34" charset="0"/>
              </a:rPr>
              <a:t>AIOPs &amp; Event Management</a:t>
            </a:r>
            <a:endPar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10" name="Group 209">
            <a:extLst>
              <a:ext uri="{FF2B5EF4-FFF2-40B4-BE49-F238E27FC236}">
                <a16:creationId xmlns:a16="http://schemas.microsoft.com/office/drawing/2014/main" id="{7A47B04C-A512-48D0-8319-1B947F6A853B}"/>
              </a:ext>
            </a:extLst>
          </p:cNvPr>
          <p:cNvGrpSpPr/>
          <p:nvPr/>
        </p:nvGrpSpPr>
        <p:grpSpPr>
          <a:xfrm>
            <a:off x="2563546" y="4058812"/>
            <a:ext cx="876923" cy="463989"/>
            <a:chOff x="1032361" y="3158743"/>
            <a:chExt cx="876923" cy="463989"/>
          </a:xfrm>
        </p:grpSpPr>
        <p:sp>
          <p:nvSpPr>
            <p:cNvPr id="211" name="Rounded Rectangle 85">
              <a:extLst>
                <a:ext uri="{FF2B5EF4-FFF2-40B4-BE49-F238E27FC236}">
                  <a16:creationId xmlns:a16="http://schemas.microsoft.com/office/drawing/2014/main" id="{388E8203-1554-43E5-A558-2B0387827D9E}"/>
                </a:ext>
              </a:extLst>
            </p:cNvPr>
            <p:cNvSpPr/>
            <p:nvPr/>
          </p:nvSpPr>
          <p:spPr>
            <a:xfrm>
              <a:off x="1032361" y="3158743"/>
              <a:ext cx="876923" cy="463989"/>
            </a:xfrm>
            <a:prstGeom prst="roundRect">
              <a:avLst/>
            </a:prstGeom>
            <a:solidFill>
              <a:srgbClr val="DAD9D9"/>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endParaRPr kumimoji="0" lang="en-GB" sz="90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endParaRPr>
            </a:p>
          </p:txBody>
        </p:sp>
        <p:pic>
          <p:nvPicPr>
            <p:cNvPr id="212" name="Picture 211">
              <a:hlinkClick r:id="" action="ppaction://noaction"/>
              <a:extLst>
                <a:ext uri="{FF2B5EF4-FFF2-40B4-BE49-F238E27FC236}">
                  <a16:creationId xmlns:a16="http://schemas.microsoft.com/office/drawing/2014/main" id="{B242DC33-75B7-447E-A8E6-159BF6BD7131}"/>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277151" y="3322216"/>
              <a:ext cx="387342" cy="148822"/>
            </a:xfrm>
            <a:prstGeom prst="rect">
              <a:avLst/>
            </a:prstGeom>
          </p:spPr>
        </p:pic>
      </p:grpSp>
      <p:sp>
        <p:nvSpPr>
          <p:cNvPr id="320" name="Rectangle 319">
            <a:extLst>
              <a:ext uri="{FF2B5EF4-FFF2-40B4-BE49-F238E27FC236}">
                <a16:creationId xmlns:a16="http://schemas.microsoft.com/office/drawing/2014/main" id="{B8804DF1-98BA-4371-AFFD-E32C3B8E19B8}"/>
              </a:ext>
            </a:extLst>
          </p:cNvPr>
          <p:cNvSpPr/>
          <p:nvPr/>
        </p:nvSpPr>
        <p:spPr>
          <a:xfrm>
            <a:off x="2319170" y="4873544"/>
            <a:ext cx="7406379" cy="1062082"/>
          </a:xfrm>
          <a:prstGeom prst="rect">
            <a:avLst/>
          </a:prstGeom>
          <a:solidFill>
            <a:schemeClr val="bg1">
              <a:lumMod val="75000"/>
            </a:schemeClr>
          </a:solidFill>
          <a:ln w="12700" cap="flat" cmpd="sng" algn="ctr">
            <a:solidFill>
              <a:schemeClr val="tx1">
                <a:lumMod val="50000"/>
                <a:lumOff val="50000"/>
              </a:schemeClr>
            </a:solidFill>
            <a:prstDash val="solid"/>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1" name="TextBox 320">
            <a:extLst>
              <a:ext uri="{FF2B5EF4-FFF2-40B4-BE49-F238E27FC236}">
                <a16:creationId xmlns:a16="http://schemas.microsoft.com/office/drawing/2014/main" id="{B139F33C-3BCC-471D-8299-04F419CCD11A}"/>
              </a:ext>
            </a:extLst>
          </p:cNvPr>
          <p:cNvSpPr txBox="1"/>
          <p:nvPr/>
        </p:nvSpPr>
        <p:spPr>
          <a:xfrm>
            <a:off x="4456399" y="4948994"/>
            <a:ext cx="1423780" cy="25444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ITSM B2B Integration</a:t>
            </a:r>
          </a:p>
        </p:txBody>
      </p:sp>
      <p:grpSp>
        <p:nvGrpSpPr>
          <p:cNvPr id="324" name="Group 323">
            <a:extLst>
              <a:ext uri="{FF2B5EF4-FFF2-40B4-BE49-F238E27FC236}">
                <a16:creationId xmlns:a16="http://schemas.microsoft.com/office/drawing/2014/main" id="{F716BC2D-A1C5-4899-BD7A-11A2700A52DF}"/>
              </a:ext>
            </a:extLst>
          </p:cNvPr>
          <p:cNvGrpSpPr/>
          <p:nvPr/>
        </p:nvGrpSpPr>
        <p:grpSpPr>
          <a:xfrm>
            <a:off x="6814822" y="4979422"/>
            <a:ext cx="887174" cy="396885"/>
            <a:chOff x="5050320" y="1882565"/>
            <a:chExt cx="887174" cy="396885"/>
          </a:xfrm>
        </p:grpSpPr>
        <p:sp>
          <p:nvSpPr>
            <p:cNvPr id="325" name="Rounded Rectangle 85">
              <a:extLst>
                <a:ext uri="{FF2B5EF4-FFF2-40B4-BE49-F238E27FC236}">
                  <a16:creationId xmlns:a16="http://schemas.microsoft.com/office/drawing/2014/main" id="{8CCF863B-8FAE-40FB-B261-C0FF6270B0A1}"/>
                </a:ext>
              </a:extLst>
            </p:cNvPr>
            <p:cNvSpPr/>
            <p:nvPr/>
          </p:nvSpPr>
          <p:spPr>
            <a:xfrm>
              <a:off x="5060571" y="1882774"/>
              <a:ext cx="876923" cy="348996"/>
            </a:xfrm>
            <a:prstGeom prst="roundRect">
              <a:avLst/>
            </a:prstGeom>
            <a:solidFill>
              <a:srgbClr val="DAD9D9"/>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endParaRPr kumimoji="0" lang="en-GB" sz="90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endParaRPr>
            </a:p>
          </p:txBody>
        </p:sp>
        <p:pic>
          <p:nvPicPr>
            <p:cNvPr id="326" name="Picture 2" descr="HaloITSM Pricing, Packages &amp; Plans 2022 | G2">
              <a:extLst>
                <a:ext uri="{FF2B5EF4-FFF2-40B4-BE49-F238E27FC236}">
                  <a16:creationId xmlns:a16="http://schemas.microsoft.com/office/drawing/2014/main" id="{2D7A71C5-33A4-4515-BC60-C67B5161D110}"/>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5050320" y="1882565"/>
              <a:ext cx="755971" cy="396885"/>
            </a:xfrm>
            <a:prstGeom prst="rect">
              <a:avLst/>
            </a:prstGeom>
            <a:noFill/>
            <a:extLst>
              <a:ext uri="{909E8E84-426E-40DD-AFC4-6F175D3DCCD1}">
                <a14:hiddenFill xmlns:a14="http://schemas.microsoft.com/office/drawing/2010/main">
                  <a:solidFill>
                    <a:srgbClr val="FFFFFF"/>
                  </a:solidFill>
                </a14:hiddenFill>
              </a:ext>
            </a:extLst>
          </p:spPr>
        </p:pic>
      </p:grpSp>
      <p:sp>
        <p:nvSpPr>
          <p:cNvPr id="327" name="Arrow: Left-Right 326">
            <a:extLst>
              <a:ext uri="{FF2B5EF4-FFF2-40B4-BE49-F238E27FC236}">
                <a16:creationId xmlns:a16="http://schemas.microsoft.com/office/drawing/2014/main" id="{831BBAAB-D9FB-4387-B059-90A92979E4B5}"/>
              </a:ext>
            </a:extLst>
          </p:cNvPr>
          <p:cNvSpPr/>
          <p:nvPr/>
        </p:nvSpPr>
        <p:spPr>
          <a:xfrm>
            <a:off x="3530777" y="5153749"/>
            <a:ext cx="3294296" cy="160782"/>
          </a:xfrm>
          <a:prstGeom prst="leftRightArrow">
            <a:avLst/>
          </a:prstGeom>
          <a:solidFill>
            <a:srgbClr val="364556">
              <a:lumMod val="60000"/>
              <a:lumOff val="40000"/>
            </a:srgbClr>
          </a:solidFill>
          <a:ln w="12700" cap="flat" cmpd="sng" algn="ctr">
            <a:solidFill>
              <a:srgbClr val="31364C">
                <a:shade val="50000"/>
              </a:srgbClr>
            </a:solidFill>
            <a:prstDash val="solid"/>
            <a:miter lim="800000"/>
          </a:ln>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0B1AA49E-AB6E-43F6-8687-5F88495106E0}"/>
              </a:ext>
            </a:extLst>
          </p:cNvPr>
          <p:cNvGrpSpPr/>
          <p:nvPr/>
        </p:nvGrpSpPr>
        <p:grpSpPr>
          <a:xfrm>
            <a:off x="2627883" y="4981092"/>
            <a:ext cx="1481259" cy="410588"/>
            <a:chOff x="2187460" y="5370123"/>
            <a:chExt cx="1481259" cy="410588"/>
          </a:xfrm>
        </p:grpSpPr>
        <p:sp>
          <p:nvSpPr>
            <p:cNvPr id="329" name="Rounded Rectangle 85">
              <a:extLst>
                <a:ext uri="{FF2B5EF4-FFF2-40B4-BE49-F238E27FC236}">
                  <a16:creationId xmlns:a16="http://schemas.microsoft.com/office/drawing/2014/main" id="{C28D889D-29B6-4B2D-8292-FBA0B5DC0388}"/>
                </a:ext>
              </a:extLst>
            </p:cNvPr>
            <p:cNvSpPr/>
            <p:nvPr/>
          </p:nvSpPr>
          <p:spPr>
            <a:xfrm>
              <a:off x="2187460" y="5376542"/>
              <a:ext cx="876923" cy="348996"/>
            </a:xfrm>
            <a:prstGeom prst="roundRect">
              <a:avLst/>
            </a:prstGeom>
            <a:solidFill>
              <a:srgbClr val="DAD9D9"/>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endParaRPr kumimoji="0" lang="en-GB" sz="90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endParaRPr>
            </a:p>
          </p:txBody>
        </p:sp>
        <p:sp>
          <p:nvSpPr>
            <p:cNvPr id="322" name="TextBox 321">
              <a:extLst>
                <a:ext uri="{FF2B5EF4-FFF2-40B4-BE49-F238E27FC236}">
                  <a16:creationId xmlns:a16="http://schemas.microsoft.com/office/drawing/2014/main" id="{D256DE3B-0D41-4372-9852-3F09794CF842}"/>
                </a:ext>
              </a:extLst>
            </p:cNvPr>
            <p:cNvSpPr txBox="1"/>
            <p:nvPr/>
          </p:nvSpPr>
          <p:spPr>
            <a:xfrm>
              <a:off x="2390935" y="5370123"/>
              <a:ext cx="123577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Tech</a:t>
              </a:r>
              <a:r>
                <a:rPr kumimoji="0" lang="en-IN" sz="1000" b="1"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M</a:t>
              </a:r>
              <a:endParaRPr kumimoji="0" lang="en-US" sz="1000" b="1"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323" name="TextBox 322">
              <a:extLst>
                <a:ext uri="{FF2B5EF4-FFF2-40B4-BE49-F238E27FC236}">
                  <a16:creationId xmlns:a16="http://schemas.microsoft.com/office/drawing/2014/main" id="{881B3FF4-9407-413C-A5B0-6BCCF2559A0D}"/>
                </a:ext>
              </a:extLst>
            </p:cNvPr>
            <p:cNvSpPr txBox="1"/>
            <p:nvPr/>
          </p:nvSpPr>
          <p:spPr>
            <a:xfrm>
              <a:off x="2432942" y="5534490"/>
              <a:ext cx="123577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ITSM</a:t>
              </a:r>
              <a:endParaRPr kumimoji="0" lang="en-US" sz="1000" b="1"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sp>
        <p:nvSpPr>
          <p:cNvPr id="331" name="Arrow: Up 330">
            <a:extLst>
              <a:ext uri="{FF2B5EF4-FFF2-40B4-BE49-F238E27FC236}">
                <a16:creationId xmlns:a16="http://schemas.microsoft.com/office/drawing/2014/main" id="{A3A03299-DD2C-4F01-B1F6-7CFB643F28E6}"/>
              </a:ext>
            </a:extLst>
          </p:cNvPr>
          <p:cNvSpPr/>
          <p:nvPr/>
        </p:nvSpPr>
        <p:spPr>
          <a:xfrm rot="10800000">
            <a:off x="3107846" y="3741958"/>
            <a:ext cx="341116" cy="217173"/>
          </a:xfrm>
          <a:prstGeom prst="upArrow">
            <a:avLst/>
          </a:prstGeom>
          <a:solidFill>
            <a:srgbClr val="364556">
              <a:lumMod val="60000"/>
              <a:lumOff val="40000"/>
            </a:srgbClr>
          </a:solidFill>
          <a:ln w="12700" cap="flat" cmpd="sng" algn="ctr">
            <a:solidFill>
              <a:srgbClr val="31364C">
                <a:shade val="50000"/>
              </a:srgbClr>
            </a:solidFill>
            <a:prstDash val="solid"/>
            <a:miter lim="800000"/>
          </a:ln>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2" name="TextBox 331">
            <a:extLst>
              <a:ext uri="{FF2B5EF4-FFF2-40B4-BE49-F238E27FC236}">
                <a16:creationId xmlns:a16="http://schemas.microsoft.com/office/drawing/2014/main" id="{6C822473-666B-443B-A728-15B4B56F5557}"/>
              </a:ext>
            </a:extLst>
          </p:cNvPr>
          <p:cNvSpPr txBox="1"/>
          <p:nvPr/>
        </p:nvSpPr>
        <p:spPr>
          <a:xfrm>
            <a:off x="3517810" y="3754734"/>
            <a:ext cx="673223" cy="230723"/>
          </a:xfrm>
          <a:prstGeom prst="rect">
            <a:avLst/>
          </a:prstGeom>
          <a:noFill/>
          <a:ln>
            <a:noFill/>
          </a:ln>
        </p:spPr>
        <p:txBody>
          <a:bodyPr wrap="square" rtlCol="0">
            <a:spAutoFit/>
          </a:bodyPr>
          <a:lstStyle/>
          <a:p>
            <a:pPr marL="0" marR="0" lvl="0" indent="0" algn="l" defTabSz="342900" rtl="0" eaLnBrk="1" fontAlgn="base" latinLnBrk="0" hangingPunct="1">
              <a:lnSpc>
                <a:spcPct val="100000"/>
              </a:lnSpc>
              <a:spcBef>
                <a:spcPct val="0"/>
              </a:spcBef>
              <a:spcAft>
                <a:spcPct val="0"/>
              </a:spcAft>
              <a:buClrTx/>
              <a:buSzTx/>
              <a:buFontTx/>
              <a:buNone/>
              <a:tabLst/>
              <a:defRPr/>
            </a:pPr>
            <a:r>
              <a:rPr kumimoji="0" lang="en-GB" sz="825" b="1" i="0" u="none" strike="noStrike" kern="1200" cap="none" spc="0" normalizeH="0" baseline="0" noProof="0">
                <a:ln>
                  <a:noFill/>
                </a:ln>
                <a:solidFill>
                  <a:srgbClr val="000000"/>
                </a:solidFill>
                <a:effectLst/>
                <a:uLnTx/>
                <a:uFillTx/>
                <a:latin typeface="Calibri" panose="020F0502020204030204"/>
                <a:ea typeface="+mn-ea"/>
                <a:cs typeface="Arial" panose="020B0604020202020204" pitchFamily="34" charset="0"/>
              </a:rPr>
              <a:t>Events</a:t>
            </a:r>
          </a:p>
        </p:txBody>
      </p:sp>
      <p:sp>
        <p:nvSpPr>
          <p:cNvPr id="333" name="Arrow: Up 332">
            <a:extLst>
              <a:ext uri="{FF2B5EF4-FFF2-40B4-BE49-F238E27FC236}">
                <a16:creationId xmlns:a16="http://schemas.microsoft.com/office/drawing/2014/main" id="{6A5D21F2-2A51-40AF-843E-E4C3AF9F6E9B}"/>
              </a:ext>
            </a:extLst>
          </p:cNvPr>
          <p:cNvSpPr/>
          <p:nvPr/>
        </p:nvSpPr>
        <p:spPr>
          <a:xfrm rot="10800000">
            <a:off x="5452950" y="3757193"/>
            <a:ext cx="341116" cy="217173"/>
          </a:xfrm>
          <a:prstGeom prst="upArrow">
            <a:avLst/>
          </a:prstGeom>
          <a:solidFill>
            <a:srgbClr val="364556">
              <a:lumMod val="60000"/>
              <a:lumOff val="40000"/>
            </a:srgbClr>
          </a:solidFill>
          <a:ln w="12700" cap="flat" cmpd="sng" algn="ctr">
            <a:solidFill>
              <a:srgbClr val="31364C">
                <a:shade val="50000"/>
              </a:srgbClr>
            </a:solidFill>
            <a:prstDash val="solid"/>
            <a:miter lim="800000"/>
          </a:ln>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4" name="TextBox 333">
            <a:extLst>
              <a:ext uri="{FF2B5EF4-FFF2-40B4-BE49-F238E27FC236}">
                <a16:creationId xmlns:a16="http://schemas.microsoft.com/office/drawing/2014/main" id="{6321A32F-8EB1-40F7-BCDA-13EA9FC653EB}"/>
              </a:ext>
            </a:extLst>
          </p:cNvPr>
          <p:cNvSpPr txBox="1"/>
          <p:nvPr/>
        </p:nvSpPr>
        <p:spPr>
          <a:xfrm>
            <a:off x="5862914" y="3769969"/>
            <a:ext cx="673223" cy="230723"/>
          </a:xfrm>
          <a:prstGeom prst="rect">
            <a:avLst/>
          </a:prstGeom>
          <a:noFill/>
          <a:ln>
            <a:noFill/>
          </a:ln>
        </p:spPr>
        <p:txBody>
          <a:bodyPr wrap="square" rtlCol="0">
            <a:spAutoFit/>
          </a:bodyPr>
          <a:lstStyle/>
          <a:p>
            <a:pPr marL="0" marR="0" lvl="0" indent="0" algn="l" defTabSz="342900" rtl="0" eaLnBrk="1" fontAlgn="base" latinLnBrk="0" hangingPunct="1">
              <a:lnSpc>
                <a:spcPct val="100000"/>
              </a:lnSpc>
              <a:spcBef>
                <a:spcPct val="0"/>
              </a:spcBef>
              <a:spcAft>
                <a:spcPct val="0"/>
              </a:spcAft>
              <a:buClrTx/>
              <a:buSzTx/>
              <a:buFontTx/>
              <a:buNone/>
              <a:tabLst/>
              <a:defRPr/>
            </a:pPr>
            <a:r>
              <a:rPr kumimoji="0" lang="en-GB" sz="825" b="1" i="0" u="none" strike="noStrike" kern="1200" cap="none" spc="0" normalizeH="0" baseline="0" noProof="0">
                <a:ln>
                  <a:noFill/>
                </a:ln>
                <a:solidFill>
                  <a:srgbClr val="000000"/>
                </a:solidFill>
                <a:effectLst/>
                <a:uLnTx/>
                <a:uFillTx/>
                <a:latin typeface="Calibri" panose="020F0502020204030204"/>
                <a:ea typeface="+mn-ea"/>
                <a:cs typeface="Arial" panose="020B0604020202020204" pitchFamily="34" charset="0"/>
              </a:rPr>
              <a:t>Events</a:t>
            </a:r>
          </a:p>
        </p:txBody>
      </p:sp>
      <p:sp>
        <p:nvSpPr>
          <p:cNvPr id="335" name="Arrow: Up 334">
            <a:extLst>
              <a:ext uri="{FF2B5EF4-FFF2-40B4-BE49-F238E27FC236}">
                <a16:creationId xmlns:a16="http://schemas.microsoft.com/office/drawing/2014/main" id="{12217BF5-026F-43DC-B091-40B0D89DA88F}"/>
              </a:ext>
            </a:extLst>
          </p:cNvPr>
          <p:cNvSpPr/>
          <p:nvPr/>
        </p:nvSpPr>
        <p:spPr>
          <a:xfrm rot="10800000">
            <a:off x="7587390" y="3729321"/>
            <a:ext cx="341116" cy="217173"/>
          </a:xfrm>
          <a:prstGeom prst="upArrow">
            <a:avLst/>
          </a:prstGeom>
          <a:solidFill>
            <a:srgbClr val="364556">
              <a:lumMod val="60000"/>
              <a:lumOff val="40000"/>
            </a:srgbClr>
          </a:solidFill>
          <a:ln w="12700" cap="flat" cmpd="sng" algn="ctr">
            <a:solidFill>
              <a:srgbClr val="31364C">
                <a:shade val="50000"/>
              </a:srgbClr>
            </a:solidFill>
            <a:prstDash val="solid"/>
            <a:miter lim="800000"/>
          </a:ln>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6" name="TextBox 335">
            <a:extLst>
              <a:ext uri="{FF2B5EF4-FFF2-40B4-BE49-F238E27FC236}">
                <a16:creationId xmlns:a16="http://schemas.microsoft.com/office/drawing/2014/main" id="{32AFFA4E-004A-4013-B7FB-72D7321E2557}"/>
              </a:ext>
            </a:extLst>
          </p:cNvPr>
          <p:cNvSpPr txBox="1"/>
          <p:nvPr/>
        </p:nvSpPr>
        <p:spPr>
          <a:xfrm>
            <a:off x="7997354" y="3742097"/>
            <a:ext cx="673223" cy="230723"/>
          </a:xfrm>
          <a:prstGeom prst="rect">
            <a:avLst/>
          </a:prstGeom>
          <a:noFill/>
          <a:ln>
            <a:noFill/>
          </a:ln>
        </p:spPr>
        <p:txBody>
          <a:bodyPr wrap="square" rtlCol="0">
            <a:spAutoFit/>
          </a:bodyPr>
          <a:lstStyle/>
          <a:p>
            <a:pPr marL="0" marR="0" lvl="0" indent="0" algn="l" defTabSz="342900" rtl="0" eaLnBrk="1" fontAlgn="base" latinLnBrk="0" hangingPunct="1">
              <a:lnSpc>
                <a:spcPct val="100000"/>
              </a:lnSpc>
              <a:spcBef>
                <a:spcPct val="0"/>
              </a:spcBef>
              <a:spcAft>
                <a:spcPct val="0"/>
              </a:spcAft>
              <a:buClrTx/>
              <a:buSzTx/>
              <a:buFontTx/>
              <a:buNone/>
              <a:tabLst/>
              <a:defRPr/>
            </a:pPr>
            <a:r>
              <a:rPr kumimoji="0" lang="en-GB" sz="825" b="1" i="0" u="none" strike="noStrike" kern="1200" cap="none" spc="0" normalizeH="0" baseline="0" noProof="0">
                <a:ln>
                  <a:noFill/>
                </a:ln>
                <a:solidFill>
                  <a:srgbClr val="000000"/>
                </a:solidFill>
                <a:effectLst/>
                <a:uLnTx/>
                <a:uFillTx/>
                <a:latin typeface="Calibri" panose="020F0502020204030204"/>
                <a:ea typeface="+mn-ea"/>
                <a:cs typeface="Arial" panose="020B0604020202020204" pitchFamily="34" charset="0"/>
              </a:rPr>
              <a:t>Events</a:t>
            </a:r>
          </a:p>
        </p:txBody>
      </p:sp>
      <p:grpSp>
        <p:nvGrpSpPr>
          <p:cNvPr id="3" name="Group 2">
            <a:extLst>
              <a:ext uri="{FF2B5EF4-FFF2-40B4-BE49-F238E27FC236}">
                <a16:creationId xmlns:a16="http://schemas.microsoft.com/office/drawing/2014/main" id="{24D2B89B-C7E6-4958-ABC2-7988B5553DD5}"/>
              </a:ext>
            </a:extLst>
          </p:cNvPr>
          <p:cNvGrpSpPr/>
          <p:nvPr/>
        </p:nvGrpSpPr>
        <p:grpSpPr>
          <a:xfrm>
            <a:off x="2372504" y="5442233"/>
            <a:ext cx="7161106" cy="434540"/>
            <a:chOff x="3147295" y="3113783"/>
            <a:chExt cx="7161106" cy="434540"/>
          </a:xfrm>
        </p:grpSpPr>
        <p:sp>
          <p:nvSpPr>
            <p:cNvPr id="337" name="Rounded Rectangle 85">
              <a:extLst>
                <a:ext uri="{FF2B5EF4-FFF2-40B4-BE49-F238E27FC236}">
                  <a16:creationId xmlns:a16="http://schemas.microsoft.com/office/drawing/2014/main" id="{99E4BC86-1F9D-4CAB-B85C-C4F3E3B5FDAE}"/>
                </a:ext>
              </a:extLst>
            </p:cNvPr>
            <p:cNvSpPr/>
            <p:nvPr/>
          </p:nvSpPr>
          <p:spPr>
            <a:xfrm>
              <a:off x="3150264" y="3113783"/>
              <a:ext cx="1728000" cy="180000"/>
            </a:xfrm>
            <a:prstGeom prst="roundRect">
              <a:avLst/>
            </a:prstGeom>
            <a:solidFill>
              <a:srgbClr val="DAD9D9"/>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rPr>
                <a:t>Incident Management</a:t>
              </a:r>
            </a:p>
          </p:txBody>
        </p:sp>
        <p:sp>
          <p:nvSpPr>
            <p:cNvPr id="338" name="Rounded Rectangle 88">
              <a:extLst>
                <a:ext uri="{FF2B5EF4-FFF2-40B4-BE49-F238E27FC236}">
                  <a16:creationId xmlns:a16="http://schemas.microsoft.com/office/drawing/2014/main" id="{0642286A-1E61-4D42-A8F1-E968623D94E1}"/>
                </a:ext>
              </a:extLst>
            </p:cNvPr>
            <p:cNvSpPr/>
            <p:nvPr/>
          </p:nvSpPr>
          <p:spPr>
            <a:xfrm>
              <a:off x="4942378" y="3115604"/>
              <a:ext cx="1728000" cy="180000"/>
            </a:xfrm>
            <a:prstGeom prst="roundRect">
              <a:avLst/>
            </a:prstGeom>
            <a:solidFill>
              <a:srgbClr val="DAD9D9"/>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rPr>
                <a:t>Problem Management</a:t>
              </a:r>
            </a:p>
          </p:txBody>
        </p:sp>
        <p:sp>
          <p:nvSpPr>
            <p:cNvPr id="339" name="Rounded Rectangle 89">
              <a:extLst>
                <a:ext uri="{FF2B5EF4-FFF2-40B4-BE49-F238E27FC236}">
                  <a16:creationId xmlns:a16="http://schemas.microsoft.com/office/drawing/2014/main" id="{A2E7B6D6-FDEC-44AC-BD1A-661CA5C02A2E}"/>
                </a:ext>
              </a:extLst>
            </p:cNvPr>
            <p:cNvSpPr/>
            <p:nvPr/>
          </p:nvSpPr>
          <p:spPr>
            <a:xfrm>
              <a:off x="6733677" y="3126659"/>
              <a:ext cx="1728000" cy="180000"/>
            </a:xfrm>
            <a:prstGeom prst="roundRect">
              <a:avLst/>
            </a:prstGeom>
            <a:solidFill>
              <a:srgbClr val="DAD9D9"/>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rPr>
                <a:t>Change &amp; Release Management</a:t>
              </a:r>
            </a:p>
          </p:txBody>
        </p:sp>
        <p:sp>
          <p:nvSpPr>
            <p:cNvPr id="340" name="Rounded Rectangle 91">
              <a:extLst>
                <a:ext uri="{FF2B5EF4-FFF2-40B4-BE49-F238E27FC236}">
                  <a16:creationId xmlns:a16="http://schemas.microsoft.com/office/drawing/2014/main" id="{B14AB7EC-7DFC-4D20-B0BD-8C5A2C0532FE}"/>
                </a:ext>
              </a:extLst>
            </p:cNvPr>
            <p:cNvSpPr/>
            <p:nvPr/>
          </p:nvSpPr>
          <p:spPr>
            <a:xfrm>
              <a:off x="3147295" y="3349717"/>
              <a:ext cx="1728000" cy="180000"/>
            </a:xfrm>
            <a:prstGeom prst="roundRect">
              <a:avLst/>
            </a:prstGeom>
            <a:solidFill>
              <a:srgbClr val="DAD9D9"/>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rPr>
                <a:t>Service Catalogue and SRM</a:t>
              </a:r>
            </a:p>
          </p:txBody>
        </p:sp>
        <p:sp>
          <p:nvSpPr>
            <p:cNvPr id="341" name="Rounded Rectangle 129">
              <a:extLst>
                <a:ext uri="{FF2B5EF4-FFF2-40B4-BE49-F238E27FC236}">
                  <a16:creationId xmlns:a16="http://schemas.microsoft.com/office/drawing/2014/main" id="{764932F8-5140-4250-B183-F6B5C38C376F}"/>
                </a:ext>
              </a:extLst>
            </p:cNvPr>
            <p:cNvSpPr/>
            <p:nvPr/>
          </p:nvSpPr>
          <p:spPr>
            <a:xfrm>
              <a:off x="4942131" y="3368014"/>
              <a:ext cx="1728000" cy="180000"/>
            </a:xfrm>
            <a:prstGeom prst="roundRect">
              <a:avLst/>
            </a:prstGeom>
            <a:solidFill>
              <a:srgbClr val="DAD9D9"/>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rPr>
                <a:t>Knowledge Management</a:t>
              </a:r>
            </a:p>
          </p:txBody>
        </p:sp>
        <p:sp>
          <p:nvSpPr>
            <p:cNvPr id="342" name="Rounded Rectangle 87">
              <a:extLst>
                <a:ext uri="{FF2B5EF4-FFF2-40B4-BE49-F238E27FC236}">
                  <a16:creationId xmlns:a16="http://schemas.microsoft.com/office/drawing/2014/main" id="{2F13E257-7499-4BDE-BA9F-385F10B73FD1}"/>
                </a:ext>
              </a:extLst>
            </p:cNvPr>
            <p:cNvSpPr/>
            <p:nvPr/>
          </p:nvSpPr>
          <p:spPr>
            <a:xfrm>
              <a:off x="6746818" y="3368323"/>
              <a:ext cx="1728000" cy="180000"/>
            </a:xfrm>
            <a:prstGeom prst="roundRect">
              <a:avLst/>
            </a:prstGeom>
            <a:solidFill>
              <a:srgbClr val="DAD9D9"/>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rPr>
                <a:t>Asset Management</a:t>
              </a:r>
            </a:p>
          </p:txBody>
        </p:sp>
        <p:sp>
          <p:nvSpPr>
            <p:cNvPr id="343" name="Rounded Rectangle 89">
              <a:extLst>
                <a:ext uri="{FF2B5EF4-FFF2-40B4-BE49-F238E27FC236}">
                  <a16:creationId xmlns:a16="http://schemas.microsoft.com/office/drawing/2014/main" id="{B9ECF0E6-DF81-4EB1-9597-BFB612A34A68}"/>
                </a:ext>
              </a:extLst>
            </p:cNvPr>
            <p:cNvSpPr/>
            <p:nvPr/>
          </p:nvSpPr>
          <p:spPr>
            <a:xfrm>
              <a:off x="8567260" y="3115604"/>
              <a:ext cx="1728000" cy="180000"/>
            </a:xfrm>
            <a:prstGeom prst="roundRect">
              <a:avLst/>
            </a:prstGeom>
            <a:solidFill>
              <a:srgbClr val="DAD9D9"/>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rPr>
                <a:t>Service Level Management</a:t>
              </a:r>
            </a:p>
          </p:txBody>
        </p:sp>
        <p:sp>
          <p:nvSpPr>
            <p:cNvPr id="344" name="Rounded Rectangle 87">
              <a:extLst>
                <a:ext uri="{FF2B5EF4-FFF2-40B4-BE49-F238E27FC236}">
                  <a16:creationId xmlns:a16="http://schemas.microsoft.com/office/drawing/2014/main" id="{4CEDCE90-0E20-433C-B7DA-67E15F7722F1}"/>
                </a:ext>
              </a:extLst>
            </p:cNvPr>
            <p:cNvSpPr/>
            <p:nvPr/>
          </p:nvSpPr>
          <p:spPr>
            <a:xfrm>
              <a:off x="8580401" y="3357268"/>
              <a:ext cx="1728000" cy="180000"/>
            </a:xfrm>
            <a:prstGeom prst="roundRect">
              <a:avLst/>
            </a:prstGeom>
            <a:solidFill>
              <a:srgbClr val="DAD9D9"/>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rPr>
                <a:t>Service Catalogue </a:t>
              </a:r>
              <a:r>
                <a:rPr kumimoji="0" lang="en-GB" sz="900" b="1" i="0" u="none" strike="noStrike" kern="0" cap="none" spc="0" normalizeH="0" baseline="0" noProof="0" err="1">
                  <a:ln>
                    <a:noFill/>
                  </a:ln>
                  <a:solidFill>
                    <a:srgbClr val="000000"/>
                  </a:solidFill>
                  <a:effectLst/>
                  <a:uLnTx/>
                  <a:uFillTx/>
                  <a:latin typeface="Calibri" panose="020F0502020204030204"/>
                  <a:ea typeface="+mn-ea"/>
                  <a:cs typeface="Arial" panose="020B0604020202020204" pitchFamily="34" charset="0"/>
                </a:rPr>
                <a:t>Mgmt</a:t>
              </a:r>
              <a:endParaRPr kumimoji="0" lang="en-GB" sz="90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endParaRPr>
            </a:p>
          </p:txBody>
        </p:sp>
      </p:grpSp>
      <p:grpSp>
        <p:nvGrpSpPr>
          <p:cNvPr id="347" name="Group 346">
            <a:extLst>
              <a:ext uri="{FF2B5EF4-FFF2-40B4-BE49-F238E27FC236}">
                <a16:creationId xmlns:a16="http://schemas.microsoft.com/office/drawing/2014/main" id="{60537E19-290A-487E-8592-E3AC9DC168FF}"/>
              </a:ext>
            </a:extLst>
          </p:cNvPr>
          <p:cNvGrpSpPr/>
          <p:nvPr/>
        </p:nvGrpSpPr>
        <p:grpSpPr>
          <a:xfrm>
            <a:off x="9659167" y="3437382"/>
            <a:ext cx="2249936" cy="530970"/>
            <a:chOff x="9766404" y="4774391"/>
            <a:chExt cx="1753590" cy="454642"/>
          </a:xfrm>
        </p:grpSpPr>
        <p:sp>
          <p:nvSpPr>
            <p:cNvPr id="348" name="Rectangle 347">
              <a:extLst>
                <a:ext uri="{FF2B5EF4-FFF2-40B4-BE49-F238E27FC236}">
                  <a16:creationId xmlns:a16="http://schemas.microsoft.com/office/drawing/2014/main" id="{0D57DB9B-9B55-40BA-8B6D-59F78924B3A6}"/>
                </a:ext>
              </a:extLst>
            </p:cNvPr>
            <p:cNvSpPr/>
            <p:nvPr/>
          </p:nvSpPr>
          <p:spPr>
            <a:xfrm>
              <a:off x="9766404" y="4774391"/>
              <a:ext cx="1753590" cy="454642"/>
            </a:xfrm>
            <a:prstGeom prst="rect">
              <a:avLst/>
            </a:prstGeom>
            <a:solidFill>
              <a:srgbClr val="000000">
                <a:lumMod val="65000"/>
                <a:lumOff val="35000"/>
              </a:srgbClr>
            </a:solidFill>
            <a:ln w="12700" cap="flat" cmpd="sng" algn="ctr">
              <a:solidFill>
                <a:srgbClr val="FFFFFF">
                  <a:lumMod val="85000"/>
                </a:srgbClr>
              </a:solidFill>
              <a:prstDash val="solid"/>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49" name="Rounded Rectangle 98">
              <a:extLst>
                <a:ext uri="{FF2B5EF4-FFF2-40B4-BE49-F238E27FC236}">
                  <a16:creationId xmlns:a16="http://schemas.microsoft.com/office/drawing/2014/main" id="{42620E4F-3FB4-4724-A5A8-D66E34826350}"/>
                </a:ext>
              </a:extLst>
            </p:cNvPr>
            <p:cNvSpPr/>
            <p:nvPr/>
          </p:nvSpPr>
          <p:spPr>
            <a:xfrm>
              <a:off x="9843431" y="4866731"/>
              <a:ext cx="1599536" cy="233620"/>
            </a:xfrm>
            <a:prstGeom prst="roundRect">
              <a:avLst/>
            </a:prstGeom>
            <a:solidFill>
              <a:srgbClr val="4472C4"/>
            </a:solidFill>
            <a:ln w="6350" cap="flat" cmpd="sng" algn="ctr">
              <a:solidFill>
                <a:srgbClr val="44546A"/>
              </a:solidFill>
              <a:prstDash val="solid"/>
              <a:miter lim="800000"/>
            </a:ln>
            <a:effectLst/>
          </p:spPr>
          <p:txBody>
            <a:bodyPr rtlCol="0" anchor="t"/>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Automation Layer</a:t>
              </a:r>
            </a:p>
          </p:txBody>
        </p:sp>
      </p:grpSp>
      <p:grpSp>
        <p:nvGrpSpPr>
          <p:cNvPr id="350" name="Group 349">
            <a:extLst>
              <a:ext uri="{FF2B5EF4-FFF2-40B4-BE49-F238E27FC236}">
                <a16:creationId xmlns:a16="http://schemas.microsoft.com/office/drawing/2014/main" id="{A7981D82-846A-4A56-B169-FD8035135B1D}"/>
              </a:ext>
            </a:extLst>
          </p:cNvPr>
          <p:cNvGrpSpPr/>
          <p:nvPr/>
        </p:nvGrpSpPr>
        <p:grpSpPr>
          <a:xfrm>
            <a:off x="9824704" y="2335791"/>
            <a:ext cx="1695021" cy="700454"/>
            <a:chOff x="10162240" y="3971751"/>
            <a:chExt cx="1321092" cy="665748"/>
          </a:xfrm>
        </p:grpSpPr>
        <p:sp>
          <p:nvSpPr>
            <p:cNvPr id="351" name="Rounded Rectangle 186">
              <a:extLst>
                <a:ext uri="{FF2B5EF4-FFF2-40B4-BE49-F238E27FC236}">
                  <a16:creationId xmlns:a16="http://schemas.microsoft.com/office/drawing/2014/main" id="{9DB50476-C629-416F-8319-5BDCF0DFF6B5}"/>
                </a:ext>
              </a:extLst>
            </p:cNvPr>
            <p:cNvSpPr/>
            <p:nvPr/>
          </p:nvSpPr>
          <p:spPr>
            <a:xfrm>
              <a:off x="10162240" y="3971751"/>
              <a:ext cx="1321092" cy="665748"/>
            </a:xfrm>
            <a:prstGeom prst="roundRect">
              <a:avLst/>
            </a:prstGeom>
            <a:solidFill>
              <a:srgbClr val="FFFFFF"/>
            </a:solidFill>
            <a:ln w="19050" cap="rnd" cmpd="sng" algn="ctr">
              <a:solidFill>
                <a:srgbClr val="4F81BD"/>
              </a:solidFill>
              <a:prstDash val="lgDash"/>
            </a:ln>
            <a:effectLst/>
          </p:spPr>
          <p:txBody>
            <a:bodyPr rtlCol="0" anchor="ctr"/>
            <a:lstStyle/>
            <a:p>
              <a:pPr marL="0" marR="0" lvl="0" indent="0" algn="ctr" defTabSz="285732" rtl="0" eaLnBrk="1" fontAlgn="base" latinLnBrk="0" hangingPunct="1">
                <a:lnSpc>
                  <a:spcPct val="100000"/>
                </a:lnSpc>
                <a:spcBef>
                  <a:spcPct val="0"/>
                </a:spcBef>
                <a:spcAft>
                  <a:spcPct val="0"/>
                </a:spcAft>
                <a:buClrTx/>
                <a:buSzTx/>
                <a:buFontTx/>
                <a:buNone/>
                <a:tabLst/>
                <a:defRPr/>
              </a:pPr>
              <a:endParaRPr kumimoji="0" lang="en-US" sz="1750" b="0" i="0" u="none" strike="noStrike" kern="0" cap="none" spc="0" normalizeH="0" baseline="0" noProof="0">
                <a:ln>
                  <a:noFill/>
                </a:ln>
                <a:solidFill>
                  <a:prstClr val="black"/>
                </a:solidFill>
                <a:effectLst/>
                <a:uLnTx/>
                <a:uFillTx/>
                <a:latin typeface="Arial" charset="0"/>
                <a:ea typeface="+mn-ea"/>
                <a:cs typeface="Arial" charset="0"/>
              </a:endParaRPr>
            </a:p>
          </p:txBody>
        </p:sp>
        <p:sp>
          <p:nvSpPr>
            <p:cNvPr id="352" name="TextBox 351">
              <a:extLst>
                <a:ext uri="{FF2B5EF4-FFF2-40B4-BE49-F238E27FC236}">
                  <a16:creationId xmlns:a16="http://schemas.microsoft.com/office/drawing/2014/main" id="{CF5FDB81-AF9B-4098-8B5B-9F766D5530EF}"/>
                </a:ext>
              </a:extLst>
            </p:cNvPr>
            <p:cNvSpPr txBox="1"/>
            <p:nvPr/>
          </p:nvSpPr>
          <p:spPr>
            <a:xfrm>
              <a:off x="10248820" y="4245146"/>
              <a:ext cx="1173420" cy="284693"/>
            </a:xfrm>
            <a:prstGeom prst="rect">
              <a:avLst/>
            </a:prstGeom>
            <a:solidFill>
              <a:srgbClr val="4472C4"/>
            </a:solidFill>
            <a:ln w="6350" cap="flat" cmpd="sng" algn="ctr">
              <a:solidFill>
                <a:srgbClr val="44546A"/>
              </a:solidFill>
              <a:prstDash val="solid"/>
              <a:miter lim="800000"/>
            </a:ln>
            <a:effectLst/>
          </p:spPr>
          <p:txBody>
            <a:bodyPr rtlCol="0" anchor="t"/>
            <a:lstStyle>
              <a:defPPr>
                <a:defRPr lang="en-US"/>
              </a:defPPr>
              <a:lvl1pPr algn="ctr" defTabSz="685800" fontAlgn="base">
                <a:spcBef>
                  <a:spcPct val="0"/>
                </a:spcBef>
                <a:spcAft>
                  <a:spcPct val="0"/>
                </a:spcAft>
                <a:defRPr sz="900" b="1" kern="0">
                  <a:solidFill>
                    <a:schemeClr val="bg1"/>
                  </a:solidFill>
                  <a:latin typeface="Calibri" panose="020F0502020204030204"/>
                  <a:cs typeface="Arial" charset="0"/>
                </a:defRPr>
              </a:lvl1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Orchestration </a:t>
              </a:r>
              <a:r>
                <a:rPr kumimoji="0" lang="en-GB" sz="9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 </a:t>
              </a:r>
              <a:endParaRPr kumimoji="0" lang="en-US" sz="900" b="1" i="0" u="none" strike="noStrike" kern="0" cap="none" spc="0" normalizeH="0" baseline="0" noProof="0">
                <a:ln>
                  <a:noFill/>
                </a:ln>
                <a:solidFill>
                  <a:srgbClr val="FFFFFF"/>
                </a:solidFill>
                <a:effectLst/>
                <a:uLnTx/>
                <a:uFillTx/>
                <a:latin typeface="Calibri" panose="020F0502020204030204"/>
                <a:ea typeface="+mn-ea"/>
                <a:cs typeface="Arial" charset="0"/>
              </a:endParaRPr>
            </a:p>
          </p:txBody>
        </p:sp>
      </p:grpSp>
      <p:pic>
        <p:nvPicPr>
          <p:cNvPr id="354" name="Picture 353">
            <a:hlinkClick r:id="" action="ppaction://noaction"/>
            <a:extLst>
              <a:ext uri="{FF2B5EF4-FFF2-40B4-BE49-F238E27FC236}">
                <a16:creationId xmlns:a16="http://schemas.microsoft.com/office/drawing/2014/main" id="{3E3AD6F5-EEA2-48B0-AC51-EA335E97D2E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460127" y="2401784"/>
            <a:ext cx="387342" cy="148822"/>
          </a:xfrm>
          <a:prstGeom prst="rect">
            <a:avLst/>
          </a:prstGeom>
        </p:spPr>
      </p:pic>
      <p:sp>
        <p:nvSpPr>
          <p:cNvPr id="356" name="Rectangle 355">
            <a:extLst>
              <a:ext uri="{FF2B5EF4-FFF2-40B4-BE49-F238E27FC236}">
                <a16:creationId xmlns:a16="http://schemas.microsoft.com/office/drawing/2014/main" id="{ADFD29C5-E957-447E-A404-84953974718B}"/>
              </a:ext>
            </a:extLst>
          </p:cNvPr>
          <p:cNvSpPr/>
          <p:nvPr/>
        </p:nvSpPr>
        <p:spPr>
          <a:xfrm>
            <a:off x="2323498" y="6163952"/>
            <a:ext cx="6117300" cy="290319"/>
          </a:xfrm>
          <a:prstGeom prst="rect">
            <a:avLst/>
          </a:prstGeom>
          <a:solidFill>
            <a:srgbClr val="000000">
              <a:lumMod val="65000"/>
              <a:lumOff val="35000"/>
            </a:srgbClr>
          </a:solidFill>
          <a:ln w="12700" cap="flat" cmpd="sng" algn="ctr">
            <a:solidFill>
              <a:srgbClr val="FFFFFF">
                <a:lumMod val="85000"/>
              </a:srgbClr>
            </a:solidFill>
            <a:prstDash val="solid"/>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57" name="Rounded Rectangle 126">
            <a:extLst>
              <a:ext uri="{FF2B5EF4-FFF2-40B4-BE49-F238E27FC236}">
                <a16:creationId xmlns:a16="http://schemas.microsoft.com/office/drawing/2014/main" id="{9A8F81DB-1EA8-4015-A6CA-4BEE818C2E8A}"/>
              </a:ext>
            </a:extLst>
          </p:cNvPr>
          <p:cNvSpPr/>
          <p:nvPr/>
        </p:nvSpPr>
        <p:spPr>
          <a:xfrm>
            <a:off x="6878088" y="6196303"/>
            <a:ext cx="1404000" cy="207209"/>
          </a:xfrm>
          <a:prstGeom prst="roundRect">
            <a:avLst/>
          </a:prstGeom>
          <a:solidFill>
            <a:srgbClr val="4472C4"/>
          </a:solidFill>
          <a:ln w="6350" cap="flat" cmpd="sng" algn="ctr">
            <a:solidFill>
              <a:srgbClr val="44546A"/>
            </a:solidFill>
            <a:prstDash val="solid"/>
            <a:miter lim="800000"/>
          </a:ln>
          <a:effectLst/>
        </p:spPr>
        <p:txBody>
          <a:bodyPr rtlCol="0" anchor="t"/>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FFFFFF"/>
                </a:solidFill>
                <a:effectLst/>
                <a:uLnTx/>
                <a:uFillTx/>
                <a:latin typeface="Calibri" panose="020F0502020204030204"/>
                <a:ea typeface="+mn-ea"/>
                <a:cs typeface="Arial" charset="0"/>
              </a:rPr>
              <a:t>L2/L3 Support</a:t>
            </a:r>
          </a:p>
        </p:txBody>
      </p:sp>
      <p:sp>
        <p:nvSpPr>
          <p:cNvPr id="358" name="Rounded Rectangle 126">
            <a:extLst>
              <a:ext uri="{FF2B5EF4-FFF2-40B4-BE49-F238E27FC236}">
                <a16:creationId xmlns:a16="http://schemas.microsoft.com/office/drawing/2014/main" id="{4269251B-04C1-4E7A-8DFF-15D2442E55D5}"/>
              </a:ext>
            </a:extLst>
          </p:cNvPr>
          <p:cNvSpPr/>
          <p:nvPr/>
        </p:nvSpPr>
        <p:spPr>
          <a:xfrm>
            <a:off x="4671473" y="6194317"/>
            <a:ext cx="1404000" cy="207209"/>
          </a:xfrm>
          <a:prstGeom prst="roundRect">
            <a:avLst/>
          </a:prstGeom>
          <a:solidFill>
            <a:srgbClr val="4472C4"/>
          </a:solidFill>
          <a:ln w="6350" cap="flat" cmpd="sng" algn="ctr">
            <a:solidFill>
              <a:srgbClr val="44546A"/>
            </a:solidFill>
            <a:prstDash val="solid"/>
            <a:miter lim="800000"/>
          </a:ln>
          <a:effectLst/>
        </p:spPr>
        <p:txBody>
          <a:bodyPr rtlCol="0" anchor="t"/>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FFFFFF"/>
                </a:solidFill>
                <a:effectLst/>
                <a:uLnTx/>
                <a:uFillTx/>
                <a:latin typeface="Calibri" panose="020F0502020204030204"/>
                <a:ea typeface="+mn-ea"/>
                <a:cs typeface="Arial" charset="0"/>
              </a:rPr>
              <a:t>L1.5 Support</a:t>
            </a:r>
          </a:p>
        </p:txBody>
      </p:sp>
      <p:sp>
        <p:nvSpPr>
          <p:cNvPr id="359" name="Rounded Rectangle 126">
            <a:extLst>
              <a:ext uri="{FF2B5EF4-FFF2-40B4-BE49-F238E27FC236}">
                <a16:creationId xmlns:a16="http://schemas.microsoft.com/office/drawing/2014/main" id="{166CFF0B-59F4-4333-97CE-C68735A66D31}"/>
              </a:ext>
            </a:extLst>
          </p:cNvPr>
          <p:cNvSpPr/>
          <p:nvPr/>
        </p:nvSpPr>
        <p:spPr>
          <a:xfrm>
            <a:off x="2467044" y="6206182"/>
            <a:ext cx="1404000" cy="207209"/>
          </a:xfrm>
          <a:prstGeom prst="roundRect">
            <a:avLst/>
          </a:prstGeom>
          <a:solidFill>
            <a:srgbClr val="4472C4"/>
          </a:solidFill>
          <a:ln w="6350" cap="flat" cmpd="sng" algn="ctr">
            <a:solidFill>
              <a:srgbClr val="44546A"/>
            </a:solidFill>
            <a:prstDash val="solid"/>
            <a:miter lim="800000"/>
          </a:ln>
          <a:effectLst/>
        </p:spPr>
        <p:txBody>
          <a:bodyPr rtlCol="0" anchor="t"/>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FFFFFF"/>
                </a:solidFill>
                <a:effectLst/>
                <a:uLnTx/>
                <a:uFillTx/>
                <a:latin typeface="Calibri" panose="020F0502020204030204"/>
                <a:ea typeface="+mn-ea"/>
                <a:cs typeface="Arial" charset="0"/>
              </a:rPr>
              <a:t>TechM Support group</a:t>
            </a:r>
          </a:p>
        </p:txBody>
      </p:sp>
      <p:grpSp>
        <p:nvGrpSpPr>
          <p:cNvPr id="361" name="Group 360">
            <a:extLst>
              <a:ext uri="{FF2B5EF4-FFF2-40B4-BE49-F238E27FC236}">
                <a16:creationId xmlns:a16="http://schemas.microsoft.com/office/drawing/2014/main" id="{8DC558EC-9D61-40CF-83AC-BC31E59ED1F3}"/>
              </a:ext>
            </a:extLst>
          </p:cNvPr>
          <p:cNvGrpSpPr/>
          <p:nvPr/>
        </p:nvGrpSpPr>
        <p:grpSpPr>
          <a:xfrm>
            <a:off x="660943" y="2640283"/>
            <a:ext cx="1066115" cy="893140"/>
            <a:chOff x="1924520" y="4088033"/>
            <a:chExt cx="757909" cy="893140"/>
          </a:xfrm>
        </p:grpSpPr>
        <p:sp>
          <p:nvSpPr>
            <p:cNvPr id="362" name="Rectangle 361">
              <a:extLst>
                <a:ext uri="{FF2B5EF4-FFF2-40B4-BE49-F238E27FC236}">
                  <a16:creationId xmlns:a16="http://schemas.microsoft.com/office/drawing/2014/main" id="{3D068B40-449C-44CD-B103-BF57CBC6C597}"/>
                </a:ext>
              </a:extLst>
            </p:cNvPr>
            <p:cNvSpPr/>
            <p:nvPr/>
          </p:nvSpPr>
          <p:spPr>
            <a:xfrm>
              <a:off x="1924520" y="4088033"/>
              <a:ext cx="732492" cy="893140"/>
            </a:xfrm>
            <a:prstGeom prst="rect">
              <a:avLst/>
            </a:prstGeom>
            <a:solidFill>
              <a:srgbClr val="FFFFFF"/>
            </a:solidFill>
            <a:ln w="12700" cap="flat" cmpd="sng" algn="ctr">
              <a:solidFill>
                <a:srgbClr val="31364C">
                  <a:shade val="50000"/>
                </a:srgbClr>
              </a:solidFill>
              <a:prstDash val="solid"/>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63" name="Picture 20" descr="Secure Remote Working with Microsoft Intune">
              <a:extLst>
                <a:ext uri="{FF2B5EF4-FFF2-40B4-BE49-F238E27FC236}">
                  <a16:creationId xmlns:a16="http://schemas.microsoft.com/office/drawing/2014/main" id="{3865F685-1D64-465F-9727-A4F6ACF75CD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050012" y="4333909"/>
              <a:ext cx="495372" cy="346760"/>
            </a:xfrm>
            <a:prstGeom prst="rect">
              <a:avLst/>
            </a:prstGeom>
            <a:noFill/>
            <a:extLst>
              <a:ext uri="{909E8E84-426E-40DD-AFC4-6F175D3DCCD1}">
                <a14:hiddenFill xmlns:a14="http://schemas.microsoft.com/office/drawing/2010/main">
                  <a:solidFill>
                    <a:srgbClr val="FFFFFF"/>
                  </a:solidFill>
                </a14:hiddenFill>
              </a:ext>
            </a:extLst>
          </p:spPr>
        </p:pic>
        <p:sp>
          <p:nvSpPr>
            <p:cNvPr id="364" name="Rounded Rectangle 64">
              <a:extLst>
                <a:ext uri="{FF2B5EF4-FFF2-40B4-BE49-F238E27FC236}">
                  <a16:creationId xmlns:a16="http://schemas.microsoft.com/office/drawing/2014/main" id="{5DE01B58-BB95-488D-A67D-0529F9164364}"/>
                </a:ext>
              </a:extLst>
            </p:cNvPr>
            <p:cNvSpPr/>
            <p:nvPr/>
          </p:nvSpPr>
          <p:spPr>
            <a:xfrm>
              <a:off x="1928525" y="4093377"/>
              <a:ext cx="732492" cy="203781"/>
            </a:xfrm>
            <a:prstGeom prst="roundRect">
              <a:avLst/>
            </a:prstGeom>
            <a:solidFill>
              <a:srgbClr val="4472C4"/>
            </a:solidFill>
            <a:ln w="6350" cap="flat" cmpd="sng" algn="ctr">
              <a:solidFill>
                <a:srgbClr val="44546A"/>
              </a:solidFill>
              <a:prstDash val="solid"/>
              <a:miter lim="800000"/>
            </a:ln>
            <a:effectLst/>
          </p:spPr>
          <p:txBody>
            <a:bodyPr rtlCol="0" anchor="t"/>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dirty="0">
                  <a:ln>
                    <a:noFill/>
                  </a:ln>
                  <a:solidFill>
                    <a:srgbClr val="FFFFFF"/>
                  </a:solidFill>
                  <a:effectLst/>
                  <a:uLnTx/>
                  <a:uFillTx/>
                  <a:latin typeface="Calibri" panose="020F0502020204030204"/>
                  <a:ea typeface="+mn-ea"/>
                  <a:cs typeface="Arial" charset="0"/>
                </a:rPr>
                <a:t>Patching </a:t>
              </a:r>
            </a:p>
          </p:txBody>
        </p:sp>
        <p:pic>
          <p:nvPicPr>
            <p:cNvPr id="365" name="Picture 8" descr="Blog: SCCM (System Center Configuration Manager) | ConfigMgr | Tudip">
              <a:extLst>
                <a:ext uri="{FF2B5EF4-FFF2-40B4-BE49-F238E27FC236}">
                  <a16:creationId xmlns:a16="http://schemas.microsoft.com/office/drawing/2014/main" id="{0276E17D-C7FB-4901-B7E2-5EB65864D8C4}"/>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2020162" y="4593085"/>
              <a:ext cx="662267" cy="3848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6" name="Group 365">
            <a:extLst>
              <a:ext uri="{FF2B5EF4-FFF2-40B4-BE49-F238E27FC236}">
                <a16:creationId xmlns:a16="http://schemas.microsoft.com/office/drawing/2014/main" id="{09E4FCF3-1E8A-4814-B588-C5BCDE14A175}"/>
              </a:ext>
            </a:extLst>
          </p:cNvPr>
          <p:cNvGrpSpPr/>
          <p:nvPr/>
        </p:nvGrpSpPr>
        <p:grpSpPr>
          <a:xfrm>
            <a:off x="220430" y="3810133"/>
            <a:ext cx="1470474" cy="784364"/>
            <a:chOff x="187346" y="4196809"/>
            <a:chExt cx="1470474" cy="784364"/>
          </a:xfrm>
        </p:grpSpPr>
        <p:sp>
          <p:nvSpPr>
            <p:cNvPr id="367" name="Rectangle 366">
              <a:extLst>
                <a:ext uri="{FF2B5EF4-FFF2-40B4-BE49-F238E27FC236}">
                  <a16:creationId xmlns:a16="http://schemas.microsoft.com/office/drawing/2014/main" id="{3F3B5DA7-DC34-42C2-8070-F5F325505CB3}"/>
                </a:ext>
              </a:extLst>
            </p:cNvPr>
            <p:cNvSpPr/>
            <p:nvPr/>
          </p:nvSpPr>
          <p:spPr>
            <a:xfrm>
              <a:off x="469280" y="4196813"/>
              <a:ext cx="1188540" cy="784360"/>
            </a:xfrm>
            <a:prstGeom prst="rect">
              <a:avLst/>
            </a:prstGeom>
            <a:solidFill>
              <a:srgbClr val="FFFFFF">
                <a:lumMod val="75000"/>
              </a:srgbClr>
            </a:solidFill>
            <a:ln w="12700" cap="flat" cmpd="sng" algn="ctr">
              <a:solidFill>
                <a:srgbClr val="31364C">
                  <a:shade val="50000"/>
                </a:srgbClr>
              </a:solidFill>
              <a:prstDash val="solid"/>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5493CD47-7178-400A-A7FC-4CE3CEDA92BA}"/>
                </a:ext>
              </a:extLst>
            </p:cNvPr>
            <p:cNvSpPr/>
            <p:nvPr/>
          </p:nvSpPr>
          <p:spPr>
            <a:xfrm>
              <a:off x="510138" y="4297378"/>
              <a:ext cx="1096495" cy="587275"/>
            </a:xfrm>
            <a:prstGeom prst="rect">
              <a:avLst/>
            </a:prstGeom>
            <a:solidFill>
              <a:srgbClr val="31364C"/>
            </a:solidFill>
            <a:ln w="12700" cap="flat" cmpd="sng" algn="ctr">
              <a:solidFill>
                <a:srgbClr val="31364C">
                  <a:shade val="50000"/>
                </a:srgbClr>
              </a:solidFill>
              <a:prstDash val="solid"/>
              <a:miter lim="800000"/>
            </a:ln>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369" name="Picture 368">
              <a:extLst>
                <a:ext uri="{FF2B5EF4-FFF2-40B4-BE49-F238E27FC236}">
                  <a16:creationId xmlns:a16="http://schemas.microsoft.com/office/drawing/2014/main" id="{F847D554-1071-4FC8-A1D5-1B8D5C893371}"/>
                </a:ext>
              </a:extLst>
            </p:cNvPr>
            <p:cNvPicPr>
              <a:picLocks noChangeAspect="1"/>
            </p:cNvPicPr>
            <p:nvPr/>
          </p:nvPicPr>
          <p:blipFill>
            <a:blip r:embed="rId16"/>
            <a:stretch>
              <a:fillRect/>
            </a:stretch>
          </p:blipFill>
          <p:spPr>
            <a:xfrm>
              <a:off x="868858" y="4633885"/>
              <a:ext cx="387355" cy="234354"/>
            </a:xfrm>
            <a:prstGeom prst="rect">
              <a:avLst/>
            </a:prstGeom>
          </p:spPr>
        </p:pic>
        <p:sp>
          <p:nvSpPr>
            <p:cNvPr id="370" name="Rectangle 369">
              <a:extLst>
                <a:ext uri="{FF2B5EF4-FFF2-40B4-BE49-F238E27FC236}">
                  <a16:creationId xmlns:a16="http://schemas.microsoft.com/office/drawing/2014/main" id="{05D775B8-B4FE-460B-AC50-EFFB4E9FBD59}"/>
                </a:ext>
              </a:extLst>
            </p:cNvPr>
            <p:cNvSpPr/>
            <p:nvPr/>
          </p:nvSpPr>
          <p:spPr bwMode="auto">
            <a:xfrm rot="16200000">
              <a:off x="15421" y="4368734"/>
              <a:ext cx="784363" cy="440513"/>
            </a:xfrm>
            <a:prstGeom prst="rect">
              <a:avLst/>
            </a:prstGeom>
            <a:solidFill>
              <a:srgbClr val="DAD9D9"/>
            </a:solidFill>
            <a:ln w="3175" cap="flat" cmpd="sng" algn="ctr">
              <a:solidFill>
                <a:sysClr val="windowText" lastClr="000000">
                  <a:lumMod val="65000"/>
                  <a:lumOff val="35000"/>
                </a:sysClr>
              </a:solidFill>
              <a:prstDash val="solid"/>
              <a:miter lim="800000"/>
            </a:ln>
            <a:effectLst/>
          </p:spPr>
          <p:txBody>
            <a:bodyPr lIns="91440" tIns="45720" rIns="91440" bIns="45720"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IN" sz="900" b="1" i="0" u="none" strike="noStrike" kern="0" cap="none" spc="0" normalizeH="0" baseline="0" noProof="0">
                  <a:ln>
                    <a:noFill/>
                  </a:ln>
                  <a:solidFill>
                    <a:srgbClr val="000000"/>
                  </a:solidFill>
                  <a:effectLst/>
                  <a:uLnTx/>
                  <a:uFillTx/>
                  <a:latin typeface="Calibri" panose="020F0502020204030204"/>
                  <a:ea typeface="+mn-ea"/>
                  <a:cs typeface="Arial"/>
                </a:rPr>
                <a:t>Patching Device’s</a:t>
              </a:r>
              <a:endParaRPr kumimoji="0" lang="en-GB" sz="900" b="1" i="0" u="none" strike="noStrike" kern="0" cap="none" spc="0" normalizeH="0" baseline="0" noProof="0">
                <a:ln>
                  <a:noFill/>
                </a:ln>
                <a:solidFill>
                  <a:srgbClr val="000000"/>
                </a:solidFill>
                <a:effectLst/>
                <a:uLnTx/>
                <a:uFillTx/>
                <a:latin typeface="Calibri" panose="020F0502020204030204"/>
                <a:ea typeface="+mn-ea"/>
                <a:cs typeface="Arial"/>
              </a:endParaRPr>
            </a:p>
          </p:txBody>
        </p:sp>
        <p:sp>
          <p:nvSpPr>
            <p:cNvPr id="371" name="Rounded Rectangle 64">
              <a:extLst>
                <a:ext uri="{FF2B5EF4-FFF2-40B4-BE49-F238E27FC236}">
                  <a16:creationId xmlns:a16="http://schemas.microsoft.com/office/drawing/2014/main" id="{F13C61D1-DDB7-4128-AEA7-F3C1F1C2853D}"/>
                </a:ext>
              </a:extLst>
            </p:cNvPr>
            <p:cNvSpPr/>
            <p:nvPr/>
          </p:nvSpPr>
          <p:spPr>
            <a:xfrm>
              <a:off x="702539" y="4335440"/>
              <a:ext cx="731520" cy="217585"/>
            </a:xfrm>
            <a:prstGeom prst="roundRect">
              <a:avLst/>
            </a:prstGeom>
            <a:solidFill>
              <a:srgbClr val="DAD9D9"/>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rPr>
                <a:t>LT &amp; DT’s</a:t>
              </a:r>
            </a:p>
          </p:txBody>
        </p:sp>
      </p:grpSp>
      <p:sp>
        <p:nvSpPr>
          <p:cNvPr id="372" name="Arrow: Up 371">
            <a:extLst>
              <a:ext uri="{FF2B5EF4-FFF2-40B4-BE49-F238E27FC236}">
                <a16:creationId xmlns:a16="http://schemas.microsoft.com/office/drawing/2014/main" id="{7F64F807-9D8C-4EEC-BD80-93ED77E5881B}"/>
              </a:ext>
            </a:extLst>
          </p:cNvPr>
          <p:cNvSpPr/>
          <p:nvPr/>
        </p:nvSpPr>
        <p:spPr>
          <a:xfrm rot="10800000">
            <a:off x="948181" y="3549837"/>
            <a:ext cx="341116" cy="217173"/>
          </a:xfrm>
          <a:prstGeom prst="upArrow">
            <a:avLst/>
          </a:prstGeom>
          <a:solidFill>
            <a:srgbClr val="364556">
              <a:lumMod val="60000"/>
              <a:lumOff val="40000"/>
            </a:srgbClr>
          </a:solidFill>
          <a:ln w="12700" cap="flat" cmpd="sng" algn="ctr">
            <a:solidFill>
              <a:srgbClr val="31364C">
                <a:shade val="50000"/>
              </a:srgbClr>
            </a:solidFill>
            <a:prstDash val="solid"/>
            <a:miter lim="800000"/>
          </a:ln>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cxnSp>
        <p:nvCxnSpPr>
          <p:cNvPr id="373" name="Connector: Elbow 372">
            <a:extLst>
              <a:ext uri="{FF2B5EF4-FFF2-40B4-BE49-F238E27FC236}">
                <a16:creationId xmlns:a16="http://schemas.microsoft.com/office/drawing/2014/main" id="{94D1C72F-6533-4092-8228-F639FAE222C7}"/>
              </a:ext>
            </a:extLst>
          </p:cNvPr>
          <p:cNvCxnSpPr>
            <a:cxnSpLocks/>
            <a:stCxn id="367" idx="2"/>
            <a:endCxn id="329" idx="1"/>
          </p:cNvCxnSpPr>
          <p:nvPr/>
        </p:nvCxnSpPr>
        <p:spPr>
          <a:xfrm rot="16200000" flipH="1">
            <a:off x="1578502" y="4112628"/>
            <a:ext cx="567512" cy="1531249"/>
          </a:xfrm>
          <a:prstGeom prst="bentConnector2">
            <a:avLst/>
          </a:prstGeom>
          <a:ln w="31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4" name="Arrow: Bent-Up 373">
            <a:extLst>
              <a:ext uri="{FF2B5EF4-FFF2-40B4-BE49-F238E27FC236}">
                <a16:creationId xmlns:a16="http://schemas.microsoft.com/office/drawing/2014/main" id="{912F258A-878B-441E-B226-063714E169DD}"/>
              </a:ext>
            </a:extLst>
          </p:cNvPr>
          <p:cNvSpPr/>
          <p:nvPr/>
        </p:nvSpPr>
        <p:spPr>
          <a:xfrm rot="16200000">
            <a:off x="9153165" y="832760"/>
            <a:ext cx="700455" cy="2350650"/>
          </a:xfrm>
          <a:prstGeom prst="bentUpArrow">
            <a:avLst>
              <a:gd name="adj1" fmla="val 2468"/>
              <a:gd name="adj2" fmla="val 3277"/>
              <a:gd name="adj3" fmla="val 6798"/>
            </a:avLst>
          </a:prstGeom>
          <a:solidFill>
            <a:srgbClr val="92D050"/>
          </a:solidFill>
          <a:ln w="12700" cap="flat" cmpd="sng" algn="ctr">
            <a:solidFill>
              <a:srgbClr val="1949E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376" name="Arrow: Up 375">
            <a:extLst>
              <a:ext uri="{FF2B5EF4-FFF2-40B4-BE49-F238E27FC236}">
                <a16:creationId xmlns:a16="http://schemas.microsoft.com/office/drawing/2014/main" id="{20F4F767-E576-4EAA-9B88-3CF319176B84}"/>
              </a:ext>
            </a:extLst>
          </p:cNvPr>
          <p:cNvSpPr/>
          <p:nvPr/>
        </p:nvSpPr>
        <p:spPr>
          <a:xfrm>
            <a:off x="10770294" y="3054760"/>
            <a:ext cx="274320" cy="365760"/>
          </a:xfrm>
          <a:prstGeom prst="upArrow">
            <a:avLst/>
          </a:prstGeom>
          <a:solidFill>
            <a:srgbClr val="364556">
              <a:lumMod val="60000"/>
              <a:lumOff val="40000"/>
            </a:srgbClr>
          </a:solidFill>
          <a:ln w="12700" cap="flat" cmpd="sng" algn="ctr">
            <a:solidFill>
              <a:srgbClr val="31364C">
                <a:shade val="50000"/>
              </a:srgbClr>
            </a:solidFill>
            <a:prstDash val="solid"/>
            <a:miter lim="800000"/>
          </a:ln>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77" name="Arrow: Up 376">
            <a:extLst>
              <a:ext uri="{FF2B5EF4-FFF2-40B4-BE49-F238E27FC236}">
                <a16:creationId xmlns:a16="http://schemas.microsoft.com/office/drawing/2014/main" id="{819F179A-E864-4887-A84A-666C5F06FB82}"/>
              </a:ext>
            </a:extLst>
          </p:cNvPr>
          <p:cNvSpPr/>
          <p:nvPr/>
        </p:nvSpPr>
        <p:spPr>
          <a:xfrm rot="10800000">
            <a:off x="10352181" y="3068961"/>
            <a:ext cx="274320" cy="365760"/>
          </a:xfrm>
          <a:prstGeom prst="upArrow">
            <a:avLst/>
          </a:prstGeom>
          <a:solidFill>
            <a:srgbClr val="364556">
              <a:lumMod val="60000"/>
              <a:lumOff val="40000"/>
            </a:srgbClr>
          </a:solidFill>
          <a:ln w="12700" cap="flat" cmpd="sng" algn="ctr">
            <a:solidFill>
              <a:srgbClr val="31364C">
                <a:shade val="50000"/>
              </a:srgbClr>
            </a:solidFill>
            <a:prstDash val="solid"/>
            <a:miter lim="800000"/>
          </a:ln>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76E17CD1-0D48-4C97-BC05-491012B3463F}"/>
              </a:ext>
            </a:extLst>
          </p:cNvPr>
          <p:cNvGrpSpPr/>
          <p:nvPr/>
        </p:nvGrpSpPr>
        <p:grpSpPr>
          <a:xfrm>
            <a:off x="10266071" y="5651074"/>
            <a:ext cx="1505871" cy="366493"/>
            <a:chOff x="10218930" y="5404585"/>
            <a:chExt cx="1538697" cy="569167"/>
          </a:xfrm>
        </p:grpSpPr>
        <p:sp>
          <p:nvSpPr>
            <p:cNvPr id="15" name="Rectangle 14">
              <a:extLst>
                <a:ext uri="{FF2B5EF4-FFF2-40B4-BE49-F238E27FC236}">
                  <a16:creationId xmlns:a16="http://schemas.microsoft.com/office/drawing/2014/main" id="{046EF192-D726-4E94-AF0D-547F896BB264}"/>
                </a:ext>
              </a:extLst>
            </p:cNvPr>
            <p:cNvSpPr/>
            <p:nvPr/>
          </p:nvSpPr>
          <p:spPr>
            <a:xfrm>
              <a:off x="10218930" y="5404585"/>
              <a:ext cx="1538697" cy="56916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T Font Light"/>
                <a:ea typeface="+mn-ea"/>
                <a:cs typeface="+mn-cs"/>
              </a:endParaRPr>
            </a:p>
          </p:txBody>
        </p:sp>
        <p:grpSp>
          <p:nvGrpSpPr>
            <p:cNvPr id="378" name="Group 377">
              <a:extLst>
                <a:ext uri="{FF2B5EF4-FFF2-40B4-BE49-F238E27FC236}">
                  <a16:creationId xmlns:a16="http://schemas.microsoft.com/office/drawing/2014/main" id="{43361133-97B9-4D19-A118-79D73ABC6E1A}"/>
                </a:ext>
              </a:extLst>
            </p:cNvPr>
            <p:cNvGrpSpPr/>
            <p:nvPr/>
          </p:nvGrpSpPr>
          <p:grpSpPr>
            <a:xfrm>
              <a:off x="10344049" y="5533953"/>
              <a:ext cx="1337978" cy="325022"/>
              <a:chOff x="577947" y="2995385"/>
              <a:chExt cx="970383" cy="371147"/>
            </a:xfrm>
          </p:grpSpPr>
          <p:pic>
            <p:nvPicPr>
              <p:cNvPr id="379" name="Picture 378">
                <a:extLst>
                  <a:ext uri="{FF2B5EF4-FFF2-40B4-BE49-F238E27FC236}">
                    <a16:creationId xmlns:a16="http://schemas.microsoft.com/office/drawing/2014/main" id="{49C531FC-A0AC-48F5-AC78-26DF5BFEA17A}"/>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577947" y="2995385"/>
                <a:ext cx="371536" cy="371147"/>
              </a:xfrm>
              <a:prstGeom prst="rect">
                <a:avLst/>
              </a:prstGeom>
            </p:spPr>
          </p:pic>
          <p:sp>
            <p:nvSpPr>
              <p:cNvPr id="380" name="TextBox 379">
                <a:extLst>
                  <a:ext uri="{FF2B5EF4-FFF2-40B4-BE49-F238E27FC236}">
                    <a16:creationId xmlns:a16="http://schemas.microsoft.com/office/drawing/2014/main" id="{7C577267-E149-4815-A95F-7F38657293FD}"/>
                  </a:ext>
                </a:extLst>
              </p:cNvPr>
              <p:cNvSpPr txBox="1"/>
              <p:nvPr/>
            </p:nvSpPr>
            <p:spPr>
              <a:xfrm>
                <a:off x="899002" y="3043247"/>
                <a:ext cx="649328" cy="18234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ctr" defTabSz="571500" rtl="0" eaLnBrk="1" fontAlgn="base" latinLnBrk="0" hangingPunct="1">
                  <a:lnSpc>
                    <a:spcPct val="100000"/>
                  </a:lnSpc>
                  <a:spcBef>
                    <a:spcPct val="0"/>
                  </a:spcBef>
                  <a:spcAft>
                    <a:spcPct val="0"/>
                  </a:spcAft>
                  <a:buClr>
                    <a:srgbClr val="6D6E71"/>
                  </a:buClr>
                  <a:buSzTx/>
                  <a:buFontTx/>
                  <a:buNone/>
                  <a:tabLst/>
                  <a:defRPr/>
                </a:pPr>
                <a:r>
                  <a:rPr kumimoji="0" lang="en-US" sz="1050" b="0" i="0" u="none" strike="noStrike" kern="0" cap="none" spc="0" normalizeH="0" baseline="0" noProof="0">
                    <a:ln>
                      <a:noFill/>
                    </a:ln>
                    <a:solidFill>
                      <a:prstClr val="black"/>
                    </a:solidFill>
                    <a:effectLst/>
                    <a:uLnTx/>
                    <a:uFillTx/>
                    <a:latin typeface="Arial" charset="0"/>
                    <a:ea typeface="+mn-ea"/>
                    <a:cs typeface="Arial" charset="0"/>
                  </a:rPr>
                  <a:t>Centrient User</a:t>
                </a:r>
              </a:p>
            </p:txBody>
          </p:sp>
        </p:grpSp>
      </p:grpSp>
      <p:pic>
        <p:nvPicPr>
          <p:cNvPr id="387" name="Picture 386">
            <a:extLst>
              <a:ext uri="{FF2B5EF4-FFF2-40B4-BE49-F238E27FC236}">
                <a16:creationId xmlns:a16="http://schemas.microsoft.com/office/drawing/2014/main" id="{31733A50-D2F6-4251-94EE-520DDC97DF3F}"/>
              </a:ext>
            </a:extLst>
          </p:cNvPr>
          <p:cNvPicPr>
            <a:picLocks noChangeAspect="1"/>
          </p:cNvPicPr>
          <p:nvPr/>
        </p:nvPicPr>
        <p:blipFill>
          <a:blip r:embed="rId18"/>
          <a:stretch>
            <a:fillRect/>
          </a:stretch>
        </p:blipFill>
        <p:spPr>
          <a:xfrm>
            <a:off x="10783600" y="4945367"/>
            <a:ext cx="912352" cy="366493"/>
          </a:xfrm>
          <a:prstGeom prst="rect">
            <a:avLst/>
          </a:prstGeom>
        </p:spPr>
      </p:pic>
      <p:sp>
        <p:nvSpPr>
          <p:cNvPr id="402" name="Arrow: Up 401">
            <a:extLst>
              <a:ext uri="{FF2B5EF4-FFF2-40B4-BE49-F238E27FC236}">
                <a16:creationId xmlns:a16="http://schemas.microsoft.com/office/drawing/2014/main" id="{FC784B57-7E1C-4EE8-A9E2-8753AC2052AC}"/>
              </a:ext>
            </a:extLst>
          </p:cNvPr>
          <p:cNvSpPr/>
          <p:nvPr/>
        </p:nvSpPr>
        <p:spPr>
          <a:xfrm rot="10800000">
            <a:off x="3007867" y="5932358"/>
            <a:ext cx="341116" cy="217173"/>
          </a:xfrm>
          <a:prstGeom prst="upArrow">
            <a:avLst/>
          </a:prstGeom>
          <a:solidFill>
            <a:srgbClr val="364556">
              <a:lumMod val="60000"/>
              <a:lumOff val="40000"/>
            </a:srgbClr>
          </a:solidFill>
          <a:ln w="12700" cap="flat" cmpd="sng" algn="ctr">
            <a:solidFill>
              <a:srgbClr val="31364C">
                <a:shade val="50000"/>
              </a:srgbClr>
            </a:solidFill>
            <a:prstDash val="solid"/>
            <a:miter lim="800000"/>
          </a:ln>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403" name="Arrow: Up 402">
            <a:extLst>
              <a:ext uri="{FF2B5EF4-FFF2-40B4-BE49-F238E27FC236}">
                <a16:creationId xmlns:a16="http://schemas.microsoft.com/office/drawing/2014/main" id="{52A582F7-593D-470B-B6FA-ED5C4D9D88ED}"/>
              </a:ext>
            </a:extLst>
          </p:cNvPr>
          <p:cNvSpPr/>
          <p:nvPr/>
        </p:nvSpPr>
        <p:spPr>
          <a:xfrm>
            <a:off x="11019007" y="5307015"/>
            <a:ext cx="221817" cy="328094"/>
          </a:xfrm>
          <a:prstGeom prst="upArrow">
            <a:avLst/>
          </a:prstGeom>
          <a:solidFill>
            <a:srgbClr val="364556">
              <a:lumMod val="60000"/>
              <a:lumOff val="40000"/>
            </a:srgbClr>
          </a:solidFill>
          <a:ln w="12700" cap="flat" cmpd="sng" algn="ctr">
            <a:solidFill>
              <a:srgbClr val="31364C">
                <a:shade val="50000"/>
              </a:srgbClr>
            </a:solidFill>
            <a:prstDash val="solid"/>
            <a:miter lim="800000"/>
          </a:ln>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405" name="Arrow: Up 404">
            <a:extLst>
              <a:ext uri="{FF2B5EF4-FFF2-40B4-BE49-F238E27FC236}">
                <a16:creationId xmlns:a16="http://schemas.microsoft.com/office/drawing/2014/main" id="{36083A0A-66B8-485F-8D0F-4C15A7960864}"/>
              </a:ext>
            </a:extLst>
          </p:cNvPr>
          <p:cNvSpPr/>
          <p:nvPr/>
        </p:nvSpPr>
        <p:spPr>
          <a:xfrm rot="16200000">
            <a:off x="9117347" y="3692881"/>
            <a:ext cx="182880" cy="3017520"/>
          </a:xfrm>
          <a:prstGeom prst="upArrow">
            <a:avLst/>
          </a:prstGeom>
          <a:solidFill>
            <a:srgbClr val="364556">
              <a:lumMod val="60000"/>
              <a:lumOff val="40000"/>
            </a:srgbClr>
          </a:solidFill>
          <a:ln w="12700" cap="flat" cmpd="sng" algn="ctr">
            <a:solidFill>
              <a:srgbClr val="31364C">
                <a:shade val="50000"/>
              </a:srgbClr>
            </a:solidFill>
            <a:prstDash val="solid"/>
            <a:miter lim="800000"/>
          </a:ln>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406" name="TextBox 405">
            <a:extLst>
              <a:ext uri="{FF2B5EF4-FFF2-40B4-BE49-F238E27FC236}">
                <a16:creationId xmlns:a16="http://schemas.microsoft.com/office/drawing/2014/main" id="{C2467884-EEAE-4033-9158-F6E4B0CD8CB5}"/>
              </a:ext>
            </a:extLst>
          </p:cNvPr>
          <p:cNvSpPr txBox="1"/>
          <p:nvPr/>
        </p:nvSpPr>
        <p:spPr>
          <a:xfrm>
            <a:off x="9853289" y="4842055"/>
            <a:ext cx="932332" cy="205366"/>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a:ln>
                  <a:noFill/>
                </a:ln>
                <a:solidFill>
                  <a:prstClr val="black"/>
                </a:solidFill>
                <a:effectLst/>
                <a:uLnTx/>
                <a:uFillTx/>
                <a:latin typeface="BT Font Light"/>
                <a:ea typeface="+mn-ea"/>
                <a:cs typeface="+mn-cs"/>
              </a:rPr>
              <a:t>Reactive</a:t>
            </a:r>
            <a:endParaRPr kumimoji="0" lang="en-US" sz="1500" b="0" i="0" u="none" strike="noStrike" kern="1200" cap="none" spc="0" normalizeH="0" baseline="0" noProof="0" err="1">
              <a:ln>
                <a:noFill/>
              </a:ln>
              <a:solidFill>
                <a:prstClr val="black"/>
              </a:solidFill>
              <a:effectLst/>
              <a:uLnTx/>
              <a:uFillTx/>
              <a:latin typeface="BT Font Light"/>
              <a:ea typeface="+mn-ea"/>
              <a:cs typeface="+mn-cs"/>
            </a:endParaRPr>
          </a:p>
        </p:txBody>
      </p:sp>
      <p:sp>
        <p:nvSpPr>
          <p:cNvPr id="407" name="TextBox 406">
            <a:extLst>
              <a:ext uri="{FF2B5EF4-FFF2-40B4-BE49-F238E27FC236}">
                <a16:creationId xmlns:a16="http://schemas.microsoft.com/office/drawing/2014/main" id="{D99A5AC5-AFE3-4765-9E2E-36868FC01681}"/>
              </a:ext>
            </a:extLst>
          </p:cNvPr>
          <p:cNvSpPr txBox="1"/>
          <p:nvPr/>
        </p:nvSpPr>
        <p:spPr>
          <a:xfrm>
            <a:off x="1853004" y="4604909"/>
            <a:ext cx="932332" cy="205366"/>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a:ln>
                  <a:noFill/>
                </a:ln>
                <a:solidFill>
                  <a:prstClr val="black"/>
                </a:solidFill>
                <a:effectLst/>
                <a:uLnTx/>
                <a:uFillTx/>
                <a:latin typeface="BT Font Light"/>
                <a:ea typeface="+mn-ea"/>
                <a:cs typeface="+mn-cs"/>
              </a:rPr>
              <a:t>Proactive</a:t>
            </a:r>
            <a:endParaRPr kumimoji="0" lang="en-US" sz="1500" b="0" i="0" u="none" strike="noStrike" kern="1200" cap="none" spc="0" normalizeH="0" baseline="0" noProof="0" err="1">
              <a:ln>
                <a:noFill/>
              </a:ln>
              <a:solidFill>
                <a:prstClr val="black"/>
              </a:solidFill>
              <a:effectLst/>
              <a:uLnTx/>
              <a:uFillTx/>
              <a:latin typeface="BT Font Light"/>
              <a:ea typeface="+mn-ea"/>
              <a:cs typeface="+mn-cs"/>
            </a:endParaRPr>
          </a:p>
        </p:txBody>
      </p:sp>
      <p:cxnSp>
        <p:nvCxnSpPr>
          <p:cNvPr id="408" name="Connector: Elbow 407">
            <a:extLst>
              <a:ext uri="{FF2B5EF4-FFF2-40B4-BE49-F238E27FC236}">
                <a16:creationId xmlns:a16="http://schemas.microsoft.com/office/drawing/2014/main" id="{665BC66C-229A-4362-9151-07FC0F75C06D}"/>
              </a:ext>
            </a:extLst>
          </p:cNvPr>
          <p:cNvCxnSpPr>
            <a:cxnSpLocks/>
          </p:cNvCxnSpPr>
          <p:nvPr/>
        </p:nvCxnSpPr>
        <p:spPr>
          <a:xfrm rot="5400000" flipH="1" flipV="1">
            <a:off x="6305511" y="807278"/>
            <a:ext cx="1012740" cy="7334888"/>
          </a:xfrm>
          <a:prstGeom prst="bentConnector3">
            <a:avLst>
              <a:gd name="adj1" fmla="val 29480"/>
            </a:avLst>
          </a:prstGeom>
          <a:ln w="3175">
            <a:solidFill>
              <a:schemeClr val="accent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27" name="Rounded Rectangle 126">
            <a:extLst>
              <a:ext uri="{FF2B5EF4-FFF2-40B4-BE49-F238E27FC236}">
                <a16:creationId xmlns:a16="http://schemas.microsoft.com/office/drawing/2014/main" id="{7A7D32A1-85D7-4FEC-A923-E27B670E3490}"/>
              </a:ext>
            </a:extLst>
          </p:cNvPr>
          <p:cNvSpPr/>
          <p:nvPr/>
        </p:nvSpPr>
        <p:spPr>
          <a:xfrm>
            <a:off x="8836794" y="6215872"/>
            <a:ext cx="1404000" cy="207209"/>
          </a:xfrm>
          <a:prstGeom prst="roundRect">
            <a:avLst/>
          </a:prstGeom>
          <a:solidFill>
            <a:srgbClr val="DAD9D9"/>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000000"/>
                </a:solidFill>
                <a:effectLst/>
                <a:uLnTx/>
                <a:uFillTx/>
                <a:latin typeface="Calibri" panose="020F0502020204030204"/>
                <a:ea typeface="+mn-ea"/>
                <a:cs typeface="Arial" panose="020B0604020202020204" pitchFamily="34" charset="0"/>
              </a:rPr>
              <a:t>Centrient Support Group</a:t>
            </a:r>
          </a:p>
        </p:txBody>
      </p:sp>
      <p:sp>
        <p:nvSpPr>
          <p:cNvPr id="128" name="Arrow: Up-Down 127">
            <a:extLst>
              <a:ext uri="{FF2B5EF4-FFF2-40B4-BE49-F238E27FC236}">
                <a16:creationId xmlns:a16="http://schemas.microsoft.com/office/drawing/2014/main" id="{3E80CC8B-D1B6-4ACA-B6E4-F87809A7FB99}"/>
              </a:ext>
            </a:extLst>
          </p:cNvPr>
          <p:cNvSpPr/>
          <p:nvPr/>
        </p:nvSpPr>
        <p:spPr>
          <a:xfrm rot="5224931">
            <a:off x="8564278" y="6201907"/>
            <a:ext cx="182880" cy="27432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T Font Light"/>
              <a:ea typeface="+mn-ea"/>
              <a:cs typeface="+mn-cs"/>
            </a:endParaRPr>
          </a:p>
        </p:txBody>
      </p:sp>
      <p:sp>
        <p:nvSpPr>
          <p:cNvPr id="129" name="Rectangle 128">
            <a:extLst>
              <a:ext uri="{FF2B5EF4-FFF2-40B4-BE49-F238E27FC236}">
                <a16:creationId xmlns:a16="http://schemas.microsoft.com/office/drawing/2014/main" id="{037D2E34-3433-48E9-9645-4BFED44602DA}"/>
              </a:ext>
            </a:extLst>
          </p:cNvPr>
          <p:cNvSpPr/>
          <p:nvPr/>
        </p:nvSpPr>
        <p:spPr>
          <a:xfrm>
            <a:off x="290573" y="145607"/>
            <a:ext cx="2374368" cy="400110"/>
          </a:xfrm>
          <a:prstGeom prst="rect">
            <a:avLst/>
          </a:prstGeom>
          <a:solidFill>
            <a:schemeClr val="bg1"/>
          </a:solidFill>
        </p:spPr>
        <p:txBody>
          <a:bodyPr vert="horz" lIns="0" tIns="0" rIns="0" bIns="0" rtlCol="0" anchor="t" anchorCtr="0">
            <a:noAutofit/>
          </a:bodyPr>
          <a:lstStyle/>
          <a:p>
            <a:pPr marL="0" marR="0" lvl="0" indent="0" algn="l" defTabSz="812886" rtl="0" eaLnBrk="1" fontAlgn="auto" latinLnBrk="0" hangingPunct="1">
              <a:lnSpc>
                <a:spcPct val="100000"/>
              </a:lnSpc>
              <a:spcBef>
                <a:spcPct val="0"/>
              </a:spcBef>
              <a:spcAft>
                <a:spcPts val="0"/>
              </a:spcAft>
              <a:buClrTx/>
              <a:buSzTx/>
              <a:buFontTx/>
              <a:buNone/>
              <a:tabLst/>
              <a:defRPr/>
            </a:pPr>
            <a:r>
              <a:rPr lang="en-US" sz="2400" b="1" u="sng" dirty="0" smtClean="0">
                <a:solidFill>
                  <a:srgbClr val="1848E3"/>
                </a:solidFill>
                <a:latin typeface="Calibri" panose="020F0502020204030204" pitchFamily="34" charset="0"/>
                <a:ea typeface="+mj-ea"/>
                <a:cs typeface="Calibri" panose="020F0502020204030204" pitchFamily="34" charset="0"/>
              </a:rPr>
              <a:t>Incidents Flow</a:t>
            </a:r>
            <a:endParaRPr lang="en-US" sz="2400" b="1" u="sng" dirty="0">
              <a:solidFill>
                <a:srgbClr val="1848E3"/>
              </a:solidFill>
              <a:latin typeface="Calibri" panose="020F0502020204030204" pitchFamily="34" charset="0"/>
              <a:ea typeface="+mj-ea"/>
              <a:cs typeface="Calibri" panose="020F0502020204030204" pitchFamily="34" charset="0"/>
            </a:endParaRPr>
          </a:p>
        </p:txBody>
      </p:sp>
    </p:spTree>
    <p:extLst>
      <p:ext uri="{BB962C8B-B14F-4D97-AF65-F5344CB8AC3E}">
        <p14:creationId xmlns:p14="http://schemas.microsoft.com/office/powerpoint/2010/main" val="6227118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F8C2D77-415C-054F-A844-9B7D8CE4A7FF}" type="slidenum">
              <a:rPr lang="en-GB" smtClean="0"/>
              <a:pPr/>
              <a:t>14</a:t>
            </a:fld>
            <a:endParaRPr lang="en-GB"/>
          </a:p>
        </p:txBody>
      </p:sp>
      <p:sp>
        <p:nvSpPr>
          <p:cNvPr id="4" name="Title 3"/>
          <p:cNvSpPr>
            <a:spLocks noGrp="1"/>
          </p:cNvSpPr>
          <p:nvPr>
            <p:ph type="title"/>
          </p:nvPr>
        </p:nvSpPr>
        <p:spPr>
          <a:xfrm>
            <a:off x="284164" y="173736"/>
            <a:ext cx="5808697" cy="368348"/>
          </a:xfrm>
        </p:spPr>
        <p:txBody>
          <a:bodyPr/>
          <a:lstStyle/>
          <a:p>
            <a:r>
              <a:rPr lang="en-US" kern="0" dirty="0">
                <a:solidFill>
                  <a:srgbClr val="0070C0"/>
                </a:solidFill>
                <a:latin typeface="Imago"/>
              </a:rPr>
              <a:t>Transition Risks &amp; Mitigations</a:t>
            </a:r>
          </a:p>
        </p:txBody>
      </p:sp>
      <p:graphicFrame>
        <p:nvGraphicFramePr>
          <p:cNvPr id="3" name="Table 4">
            <a:extLst>
              <a:ext uri="{FF2B5EF4-FFF2-40B4-BE49-F238E27FC236}">
                <a16:creationId xmlns:a16="http://schemas.microsoft.com/office/drawing/2014/main" id="{B7976285-F875-DD36-EC1D-8427E4B98964}"/>
              </a:ext>
            </a:extLst>
          </p:cNvPr>
          <p:cNvGraphicFramePr>
            <a:graphicFrameLocks noGrp="1"/>
          </p:cNvGraphicFramePr>
          <p:nvPr>
            <p:extLst>
              <p:ext uri="{D42A27DB-BD31-4B8C-83A1-F6EECF244321}">
                <p14:modId xmlns:p14="http://schemas.microsoft.com/office/powerpoint/2010/main" val="1840208521"/>
              </p:ext>
            </p:extLst>
          </p:nvPr>
        </p:nvGraphicFramePr>
        <p:xfrm>
          <a:off x="284164" y="855693"/>
          <a:ext cx="11785614" cy="4896126"/>
        </p:xfrm>
        <a:graphic>
          <a:graphicData uri="http://schemas.openxmlformats.org/drawingml/2006/table">
            <a:tbl>
              <a:tblPr firstRow="1" bandRow="1">
                <a:tableStyleId>{5C22544A-7EE6-4342-B048-85BDC9FD1C3A}</a:tableStyleId>
              </a:tblPr>
              <a:tblGrid>
                <a:gridCol w="3554879">
                  <a:extLst>
                    <a:ext uri="{9D8B030D-6E8A-4147-A177-3AD203B41FA5}">
                      <a16:colId xmlns:a16="http://schemas.microsoft.com/office/drawing/2014/main" val="2416013316"/>
                    </a:ext>
                  </a:extLst>
                </a:gridCol>
                <a:gridCol w="4384431">
                  <a:extLst>
                    <a:ext uri="{9D8B030D-6E8A-4147-A177-3AD203B41FA5}">
                      <a16:colId xmlns:a16="http://schemas.microsoft.com/office/drawing/2014/main" val="345781614"/>
                    </a:ext>
                  </a:extLst>
                </a:gridCol>
                <a:gridCol w="1184031">
                  <a:extLst>
                    <a:ext uri="{9D8B030D-6E8A-4147-A177-3AD203B41FA5}">
                      <a16:colId xmlns:a16="http://schemas.microsoft.com/office/drawing/2014/main" val="4099503902"/>
                    </a:ext>
                  </a:extLst>
                </a:gridCol>
                <a:gridCol w="1101969">
                  <a:extLst>
                    <a:ext uri="{9D8B030D-6E8A-4147-A177-3AD203B41FA5}">
                      <a16:colId xmlns:a16="http://schemas.microsoft.com/office/drawing/2014/main" val="947934406"/>
                    </a:ext>
                  </a:extLst>
                </a:gridCol>
                <a:gridCol w="881878">
                  <a:extLst>
                    <a:ext uri="{9D8B030D-6E8A-4147-A177-3AD203B41FA5}">
                      <a16:colId xmlns:a16="http://schemas.microsoft.com/office/drawing/2014/main" val="3757616014"/>
                    </a:ext>
                  </a:extLst>
                </a:gridCol>
                <a:gridCol w="678426">
                  <a:extLst>
                    <a:ext uri="{9D8B030D-6E8A-4147-A177-3AD203B41FA5}">
                      <a16:colId xmlns:a16="http://schemas.microsoft.com/office/drawing/2014/main" val="2007333987"/>
                    </a:ext>
                  </a:extLst>
                </a:gridCol>
              </a:tblGrid>
              <a:tr h="400326">
                <a:tc>
                  <a:txBody>
                    <a:bodyPr/>
                    <a:lstStyle/>
                    <a:p>
                      <a:r>
                        <a:rPr lang="en-US" sz="1100" dirty="0">
                          <a:latin typeface="Calibri" panose="020F0502020204030204" pitchFamily="34" charset="0"/>
                          <a:cs typeface="Calibri" panose="020F0502020204030204" pitchFamily="34" charset="0"/>
                        </a:rPr>
                        <a:t>Risk / Issue </a:t>
                      </a:r>
                    </a:p>
                  </a:txBody>
                  <a:tcPr anchor="ctr"/>
                </a:tc>
                <a:tc>
                  <a:txBody>
                    <a:bodyPr/>
                    <a:lstStyle/>
                    <a:p>
                      <a:pPr algn="ctr"/>
                      <a:r>
                        <a:rPr lang="en-US" sz="1100" dirty="0">
                          <a:latin typeface="Calibri" panose="020F0502020204030204" pitchFamily="34" charset="0"/>
                          <a:cs typeface="Calibri" panose="020F0502020204030204" pitchFamily="34" charset="0"/>
                        </a:rPr>
                        <a:t>Mitigation</a:t>
                      </a:r>
                    </a:p>
                  </a:txBody>
                  <a:tcPr anchor="ctr"/>
                </a:tc>
                <a:tc>
                  <a:txBody>
                    <a:bodyPr/>
                    <a:lstStyle/>
                    <a:p>
                      <a:r>
                        <a:rPr lang="en-US" sz="1100" b="1" kern="1200">
                          <a:solidFill>
                            <a:schemeClr val="lt1"/>
                          </a:solidFill>
                          <a:latin typeface="Calibri" panose="020F0502020204030204" pitchFamily="34" charset="0"/>
                          <a:ea typeface="+mn-ea"/>
                          <a:cs typeface="Calibri" panose="020F0502020204030204" pitchFamily="34" charset="0"/>
                        </a:rPr>
                        <a:t>Risk Category</a:t>
                      </a:r>
                    </a:p>
                  </a:txBody>
                  <a:tcPr anchor="ctr"/>
                </a:tc>
                <a:tc>
                  <a:txBody>
                    <a:bodyPr/>
                    <a:lstStyle/>
                    <a:p>
                      <a:pPr lvl="0">
                        <a:buNone/>
                      </a:pPr>
                      <a:r>
                        <a:rPr lang="en-US" sz="1100" b="1" kern="1200">
                          <a:solidFill>
                            <a:schemeClr val="lt1"/>
                          </a:solidFill>
                          <a:latin typeface="Calibri" panose="020F0502020204030204" pitchFamily="34" charset="0"/>
                          <a:ea typeface="+mn-ea"/>
                          <a:cs typeface="Calibri" panose="020F0502020204030204" pitchFamily="34" charset="0"/>
                        </a:rPr>
                        <a:t>Responsibility</a:t>
                      </a:r>
                    </a:p>
                  </a:txBody>
                  <a:tcPr anchor="ctr"/>
                </a:tc>
                <a:tc>
                  <a:txBody>
                    <a:bodyPr/>
                    <a:lstStyle/>
                    <a:p>
                      <a:pPr lvl="0">
                        <a:buNone/>
                      </a:pPr>
                      <a:r>
                        <a:rPr lang="en-US" sz="1100" b="1" kern="1200" noProof="0" dirty="0">
                          <a:solidFill>
                            <a:schemeClr val="lt1"/>
                          </a:solidFill>
                          <a:latin typeface="Calibri" panose="020F0502020204030204" pitchFamily="34" charset="0"/>
                          <a:ea typeface="+mn-ea"/>
                          <a:cs typeface="Calibri" panose="020F0502020204030204" pitchFamily="34" charset="0"/>
                        </a:rPr>
                        <a:t>Probability</a:t>
                      </a:r>
                      <a:endParaRPr lang="en-US" sz="1100" b="1" kern="1200" dirty="0">
                        <a:solidFill>
                          <a:schemeClr val="lt1"/>
                        </a:solidFill>
                        <a:latin typeface="Calibri" panose="020F0502020204030204" pitchFamily="34" charset="0"/>
                        <a:ea typeface="+mn-ea"/>
                        <a:cs typeface="Calibri" panose="020F0502020204030204" pitchFamily="34" charset="0"/>
                      </a:endParaRPr>
                    </a:p>
                  </a:txBody>
                  <a:tcPr anchor="ctr"/>
                </a:tc>
                <a:tc>
                  <a:txBody>
                    <a:bodyPr/>
                    <a:lstStyle/>
                    <a:p>
                      <a:pPr lvl="0">
                        <a:buNone/>
                      </a:pPr>
                      <a:r>
                        <a:rPr lang="en-US" sz="1100" b="1" kern="1200" dirty="0">
                          <a:solidFill>
                            <a:schemeClr val="lt1"/>
                          </a:solidFill>
                          <a:latin typeface="Calibri" panose="020F0502020204030204" pitchFamily="34" charset="0"/>
                          <a:ea typeface="+mn-ea"/>
                          <a:cs typeface="Calibri" panose="020F0502020204030204" pitchFamily="34" charset="0"/>
                        </a:rPr>
                        <a:t>Impact</a:t>
                      </a:r>
                    </a:p>
                  </a:txBody>
                  <a:tcPr anchor="ctr"/>
                </a:tc>
                <a:extLst>
                  <a:ext uri="{0D108BD9-81ED-4DB2-BD59-A6C34878D82A}">
                    <a16:rowId xmlns:a16="http://schemas.microsoft.com/office/drawing/2014/main" val="2222194762"/>
                  </a:ext>
                </a:extLst>
              </a:tr>
              <a:tr h="380949">
                <a:tc>
                  <a:txBody>
                    <a:bodyPr/>
                    <a:lstStyle/>
                    <a:p>
                      <a:r>
                        <a:rPr lang="en-US" sz="1100" dirty="0">
                          <a:latin typeface="Calibri" panose="020F0502020204030204" pitchFamily="34" charset="0"/>
                          <a:cs typeface="Calibri" panose="020F0502020204030204" pitchFamily="34" charset="0"/>
                        </a:rPr>
                        <a:t>Lack of Commitment from Incumbent SME's</a:t>
                      </a:r>
                    </a:p>
                  </a:txBody>
                  <a:tcPr anchor="ctr"/>
                </a:tc>
                <a:tc>
                  <a:txBody>
                    <a:bodyPr/>
                    <a:lstStyle/>
                    <a:p>
                      <a:r>
                        <a:rPr lang="en-US" sz="1100" dirty="0">
                          <a:latin typeface="Calibri" panose="020F0502020204030204" pitchFamily="34" charset="0"/>
                          <a:cs typeface="Calibri" panose="020F0502020204030204" pitchFamily="34" charset="0"/>
                        </a:rPr>
                        <a:t>Leads to be involved in discussions and Sign Off the KT tracker contents . Centrient Leads to bridge Gaps in KT topics</a:t>
                      </a:r>
                      <a:r>
                        <a:rPr lang="en-US" sz="1100" dirty="0" smtClean="0">
                          <a:latin typeface="Calibri" panose="020F0502020204030204" pitchFamily="34" charset="0"/>
                          <a:cs typeface="Calibri" panose="020F0502020204030204" pitchFamily="34" charset="0"/>
                        </a:rPr>
                        <a:t>.</a:t>
                      </a:r>
                      <a:endParaRPr lang="en-US" sz="1100" dirty="0">
                        <a:latin typeface="Calibri" panose="020F0502020204030204" pitchFamily="34" charset="0"/>
                        <a:cs typeface="Calibri" panose="020F0502020204030204" pitchFamily="34" charset="0"/>
                      </a:endParaRPr>
                    </a:p>
                  </a:txBody>
                  <a:tcPr anchor="ctr"/>
                </a:tc>
                <a:tc>
                  <a:txBody>
                    <a:bodyPr/>
                    <a:lstStyle/>
                    <a:p>
                      <a:pPr algn="ctr"/>
                      <a:r>
                        <a:rPr lang="en-US" sz="1100" b="1" dirty="0">
                          <a:latin typeface="Calibri" panose="020F0502020204030204" pitchFamily="34" charset="0"/>
                          <a:cs typeface="Calibri" panose="020F0502020204030204" pitchFamily="34" charset="0"/>
                        </a:rPr>
                        <a:t>People</a:t>
                      </a:r>
                    </a:p>
                  </a:txBody>
                  <a:tcPr anchor="ctr"/>
                </a:tc>
                <a:tc>
                  <a:txBody>
                    <a:bodyPr/>
                    <a:lstStyle/>
                    <a:p>
                      <a:pPr lvl="0" algn="ctr">
                        <a:buNone/>
                      </a:pPr>
                      <a:r>
                        <a:rPr lang="en-US" sz="1100" b="1" dirty="0">
                          <a:latin typeface="Calibri" panose="020F0502020204030204" pitchFamily="34" charset="0"/>
                          <a:cs typeface="Calibri" panose="020F0502020204030204" pitchFamily="34" charset="0"/>
                        </a:rPr>
                        <a:t>Incumbent</a:t>
                      </a:r>
                    </a:p>
                  </a:txBody>
                  <a:tcPr anchor="ctr"/>
                </a:tc>
                <a:tc>
                  <a:txBody>
                    <a:bodyPr/>
                    <a:lstStyle/>
                    <a:p>
                      <a:pPr lvl="0" algn="ctr">
                        <a:buNone/>
                      </a:pPr>
                      <a:r>
                        <a:rPr lang="en-US" sz="1100" b="1" dirty="0">
                          <a:latin typeface="Calibri" panose="020F0502020204030204" pitchFamily="34" charset="0"/>
                          <a:cs typeface="Calibri" panose="020F0502020204030204" pitchFamily="34" charset="0"/>
                        </a:rPr>
                        <a:t>Medium</a:t>
                      </a:r>
                    </a:p>
                  </a:txBody>
                  <a:tcPr anchor="ctr"/>
                </a:tc>
                <a:tc>
                  <a:txBody>
                    <a:bodyPr/>
                    <a:lstStyle/>
                    <a:p>
                      <a:pPr lvl="0" algn="ctr">
                        <a:buNone/>
                      </a:pPr>
                      <a:r>
                        <a:rPr lang="en-US" sz="1100" b="1">
                          <a:latin typeface="Calibri" panose="020F0502020204030204" pitchFamily="34" charset="0"/>
                          <a:cs typeface="Calibri" panose="020F0502020204030204" pitchFamily="34" charset="0"/>
                        </a:rPr>
                        <a:t>Medium</a:t>
                      </a:r>
                    </a:p>
                  </a:txBody>
                  <a:tcPr anchor="ctr"/>
                </a:tc>
                <a:extLst>
                  <a:ext uri="{0D108BD9-81ED-4DB2-BD59-A6C34878D82A}">
                    <a16:rowId xmlns:a16="http://schemas.microsoft.com/office/drawing/2014/main" val="3441947458"/>
                  </a:ext>
                </a:extLst>
              </a:tr>
              <a:tr h="587275">
                <a:tc>
                  <a:txBody>
                    <a:bodyPr/>
                    <a:lstStyle/>
                    <a:p>
                      <a:pPr lvl="0">
                        <a:buNone/>
                      </a:pPr>
                      <a:r>
                        <a:rPr lang="en-US" sz="1100" b="0" i="0" u="none" strike="noStrike" noProof="0" dirty="0">
                          <a:latin typeface="Calibri" panose="020F0502020204030204" pitchFamily="34" charset="0"/>
                          <a:cs typeface="Calibri" panose="020F0502020204030204" pitchFamily="34" charset="0"/>
                        </a:rPr>
                        <a:t>Delay in establishing  dedicated network connectivity might delay the overall Transition due dependency with shipment of Cato VPN Socket / Customs Clearance.</a:t>
                      </a:r>
                      <a:endParaRPr lang="en-US" sz="1100" dirty="0">
                        <a:latin typeface="Calibri" panose="020F0502020204030204" pitchFamily="34" charset="0"/>
                        <a:cs typeface="Calibri" panose="020F0502020204030204" pitchFamily="34" charset="0"/>
                      </a:endParaRPr>
                    </a:p>
                  </a:txBody>
                  <a:tcPr anchor="ctr"/>
                </a:tc>
                <a:tc>
                  <a:txBody>
                    <a:bodyPr/>
                    <a:lstStyle/>
                    <a:p>
                      <a:r>
                        <a:rPr lang="en-US" sz="1100" dirty="0">
                          <a:latin typeface="Calibri" panose="020F0502020204030204" pitchFamily="34" charset="0"/>
                          <a:cs typeface="Calibri" panose="020F0502020204030204" pitchFamily="34" charset="0"/>
                        </a:rPr>
                        <a:t>Centrient to facilitate 20 ID's for SSL VPN connection  - to kick off the KT activities. </a:t>
                      </a:r>
                    </a:p>
                  </a:txBody>
                  <a:tcPr anchor="ctr"/>
                </a:tc>
                <a:tc>
                  <a:txBody>
                    <a:bodyPr/>
                    <a:lstStyle/>
                    <a:p>
                      <a:pPr algn="ctr"/>
                      <a:r>
                        <a:rPr lang="en-US" sz="1100" b="1" dirty="0">
                          <a:latin typeface="Calibri" panose="020F0502020204030204" pitchFamily="34" charset="0"/>
                          <a:cs typeface="Calibri" panose="020F0502020204030204" pitchFamily="34" charset="0"/>
                        </a:rPr>
                        <a:t>Connectivity</a:t>
                      </a:r>
                    </a:p>
                  </a:txBody>
                  <a:tcPr anchor="ctr"/>
                </a:tc>
                <a:tc>
                  <a:txBody>
                    <a:bodyPr/>
                    <a:lstStyle/>
                    <a:p>
                      <a:pPr lvl="0" algn="ctr">
                        <a:buNone/>
                      </a:pPr>
                      <a:r>
                        <a:rPr lang="en-US" sz="1100" b="1" dirty="0">
                          <a:latin typeface="Calibri" panose="020F0502020204030204" pitchFamily="34" charset="0"/>
                          <a:cs typeface="Calibri" panose="020F0502020204030204" pitchFamily="34" charset="0"/>
                        </a:rPr>
                        <a:t>TechM/ Centrient</a:t>
                      </a:r>
                    </a:p>
                  </a:txBody>
                  <a:tcPr anchor="ctr"/>
                </a:tc>
                <a:tc>
                  <a:txBody>
                    <a:bodyPr/>
                    <a:lstStyle/>
                    <a:p>
                      <a:pPr lvl="0" algn="ctr">
                        <a:buNone/>
                      </a:pPr>
                      <a:r>
                        <a:rPr lang="en-US" sz="1100" b="1">
                          <a:latin typeface="Calibri" panose="020F0502020204030204" pitchFamily="34" charset="0"/>
                          <a:cs typeface="Calibri" panose="020F0502020204030204" pitchFamily="34" charset="0"/>
                        </a:rPr>
                        <a:t>High</a:t>
                      </a:r>
                    </a:p>
                  </a:txBody>
                  <a:tcPr anchor="ctr"/>
                </a:tc>
                <a:tc>
                  <a:txBody>
                    <a:bodyPr/>
                    <a:lstStyle/>
                    <a:p>
                      <a:pPr lvl="0" algn="ctr">
                        <a:buNone/>
                      </a:pPr>
                      <a:r>
                        <a:rPr lang="en-US" sz="1100" b="1">
                          <a:latin typeface="Calibri" panose="020F0502020204030204" pitchFamily="34" charset="0"/>
                          <a:cs typeface="Calibri" panose="020F0502020204030204" pitchFamily="34" charset="0"/>
                        </a:rPr>
                        <a:t>Medium</a:t>
                      </a:r>
                    </a:p>
                  </a:txBody>
                  <a:tcPr anchor="ctr"/>
                </a:tc>
                <a:extLst>
                  <a:ext uri="{0D108BD9-81ED-4DB2-BD59-A6C34878D82A}">
                    <a16:rowId xmlns:a16="http://schemas.microsoft.com/office/drawing/2014/main" val="2700354316"/>
                  </a:ext>
                </a:extLst>
              </a:tr>
              <a:tr h="590792">
                <a:tc>
                  <a:txBody>
                    <a:bodyPr/>
                    <a:lstStyle/>
                    <a:p>
                      <a:pPr lvl="0">
                        <a:buNone/>
                      </a:pPr>
                      <a:r>
                        <a:rPr lang="en-US" sz="1100" b="0" i="0" u="none" strike="noStrike" noProof="0" dirty="0">
                          <a:latin typeface="Calibri" panose="020F0502020204030204" pitchFamily="34" charset="0"/>
                          <a:cs typeface="Calibri" panose="020F0502020204030204" pitchFamily="34" charset="0"/>
                        </a:rPr>
                        <a:t>Transition schedule  coinciding with Holiday period (Christmas and New Year) - can impact completion of KT during the stipulated transition duration </a:t>
                      </a:r>
                      <a:endParaRPr lang="en-US" sz="1100" dirty="0">
                        <a:latin typeface="Calibri" panose="020F0502020204030204" pitchFamily="34" charset="0"/>
                        <a:cs typeface="Calibri" panose="020F0502020204030204" pitchFamily="34" charset="0"/>
                      </a:endParaRPr>
                    </a:p>
                  </a:txBody>
                  <a:tcPr anchor="ctr"/>
                </a:tc>
                <a:tc>
                  <a:txBody>
                    <a:bodyPr/>
                    <a:lstStyle/>
                    <a:p>
                      <a:pPr lvl="0">
                        <a:buNone/>
                      </a:pPr>
                      <a:r>
                        <a:rPr lang="en-US" sz="1100" dirty="0">
                          <a:latin typeface="Calibri" panose="020F0502020204030204" pitchFamily="34" charset="0"/>
                          <a:cs typeface="Calibri" panose="020F0502020204030204" pitchFamily="34" charset="0"/>
                        </a:rPr>
                        <a:t>Holiday Calendar to be updated in advance and additional sessions to be planned wherever limited availability of Atos SME's</a:t>
                      </a:r>
                    </a:p>
                    <a:p>
                      <a:pPr lvl="0">
                        <a:buNone/>
                      </a:pPr>
                      <a:r>
                        <a:rPr lang="en-US" sz="1100" dirty="0">
                          <a:latin typeface="Calibri" panose="020F0502020204030204" pitchFamily="34" charset="0"/>
                          <a:cs typeface="Calibri" panose="020F0502020204030204" pitchFamily="34" charset="0"/>
                        </a:rPr>
                        <a:t>Centrient SME's to bridge KT GAPS during unavailability of Atos SME's </a:t>
                      </a:r>
                    </a:p>
                  </a:txBody>
                  <a:tcPr anchor="ctr"/>
                </a:tc>
                <a:tc>
                  <a:txBody>
                    <a:bodyPr/>
                    <a:lstStyle/>
                    <a:p>
                      <a:pPr lvl="0" algn="ctr">
                        <a:buNone/>
                      </a:pPr>
                      <a:r>
                        <a:rPr lang="en-US" sz="1100" b="1">
                          <a:latin typeface="Calibri" panose="020F0502020204030204" pitchFamily="34" charset="0"/>
                          <a:cs typeface="Calibri" panose="020F0502020204030204" pitchFamily="34" charset="0"/>
                        </a:rPr>
                        <a:t>People</a:t>
                      </a:r>
                    </a:p>
                  </a:txBody>
                  <a:tcPr anchor="ctr"/>
                </a:tc>
                <a:tc>
                  <a:txBody>
                    <a:bodyPr/>
                    <a:lstStyle/>
                    <a:p>
                      <a:pPr lvl="0" algn="ctr">
                        <a:buNone/>
                      </a:pPr>
                      <a:r>
                        <a:rPr lang="en-US" sz="1100" b="1" dirty="0">
                          <a:latin typeface="Calibri" panose="020F0502020204030204" pitchFamily="34" charset="0"/>
                          <a:cs typeface="Calibri" panose="020F0502020204030204" pitchFamily="34" charset="0"/>
                        </a:rPr>
                        <a:t>Incumbent/Centrient</a:t>
                      </a:r>
                    </a:p>
                  </a:txBody>
                  <a:tcPr anchor="ctr"/>
                </a:tc>
                <a:tc>
                  <a:txBody>
                    <a:bodyPr/>
                    <a:lstStyle/>
                    <a:p>
                      <a:pPr lvl="0" algn="ctr">
                        <a:buNone/>
                      </a:pPr>
                      <a:r>
                        <a:rPr lang="en-US" sz="1100" b="1">
                          <a:latin typeface="Calibri" panose="020F0502020204030204" pitchFamily="34" charset="0"/>
                          <a:cs typeface="Calibri" panose="020F0502020204030204" pitchFamily="34" charset="0"/>
                        </a:rPr>
                        <a:t>Low</a:t>
                      </a:r>
                    </a:p>
                  </a:txBody>
                  <a:tcPr anchor="ctr"/>
                </a:tc>
                <a:tc>
                  <a:txBody>
                    <a:bodyPr/>
                    <a:lstStyle/>
                    <a:p>
                      <a:pPr lvl="0" algn="ctr">
                        <a:buNone/>
                      </a:pPr>
                      <a:r>
                        <a:rPr lang="en-US" sz="1100" b="1">
                          <a:latin typeface="Calibri" panose="020F0502020204030204" pitchFamily="34" charset="0"/>
                          <a:cs typeface="Calibri" panose="020F0502020204030204" pitchFamily="34" charset="0"/>
                        </a:rPr>
                        <a:t>Low</a:t>
                      </a:r>
                    </a:p>
                  </a:txBody>
                  <a:tcPr anchor="ctr"/>
                </a:tc>
                <a:extLst>
                  <a:ext uri="{0D108BD9-81ED-4DB2-BD59-A6C34878D82A}">
                    <a16:rowId xmlns:a16="http://schemas.microsoft.com/office/drawing/2014/main" val="772353005"/>
                  </a:ext>
                </a:extLst>
              </a:tr>
              <a:tr h="582586">
                <a:tc>
                  <a:txBody>
                    <a:bodyPr/>
                    <a:lstStyle/>
                    <a:p>
                      <a:pPr lvl="0">
                        <a:buNone/>
                      </a:pPr>
                      <a:r>
                        <a:rPr lang="en-US" sz="1100" b="0" i="0" u="none" strike="noStrike" noProof="0">
                          <a:latin typeface="Calibri" panose="020F0502020204030204" pitchFamily="34" charset="0"/>
                          <a:cs typeface="Calibri" panose="020F0502020204030204" pitchFamily="34" charset="0"/>
                        </a:rPr>
                        <a:t>Unavailability or incomplete documentation shared during Transition – will impact knowledge acquisition </a:t>
                      </a:r>
                    </a:p>
                  </a:txBody>
                  <a:tcPr anchor="ctr"/>
                </a:tc>
                <a:tc>
                  <a:txBody>
                    <a:bodyPr/>
                    <a:lstStyle/>
                    <a:p>
                      <a:pPr lvl="0">
                        <a:buNone/>
                      </a:pPr>
                      <a:r>
                        <a:rPr lang="en-US" sz="1100" dirty="0">
                          <a:latin typeface="Calibri" panose="020F0502020204030204" pitchFamily="34" charset="0"/>
                          <a:cs typeface="Calibri" panose="020F0502020204030204" pitchFamily="34" charset="0"/>
                        </a:rPr>
                        <a:t>Knowledge portal access for Centrient document repository to be provided to TechM during KT for Document Validation .Incumbent Vendor to update  &amp; handover all documentation during the transition period.</a:t>
                      </a:r>
                    </a:p>
                  </a:txBody>
                  <a:tcPr anchor="ctr"/>
                </a:tc>
                <a:tc>
                  <a:txBody>
                    <a:bodyPr/>
                    <a:lstStyle/>
                    <a:p>
                      <a:pPr lvl="0" algn="ctr">
                        <a:buNone/>
                      </a:pPr>
                      <a:r>
                        <a:rPr lang="en-US" sz="1100" b="1" dirty="0">
                          <a:latin typeface="Calibri" panose="020F0502020204030204" pitchFamily="34" charset="0"/>
                          <a:cs typeface="Calibri" panose="020F0502020204030204" pitchFamily="34" charset="0"/>
                        </a:rPr>
                        <a:t>Documentation </a:t>
                      </a:r>
                    </a:p>
                  </a:txBody>
                  <a:tcPr anchor="ctr"/>
                </a:tc>
                <a:tc>
                  <a:txBody>
                    <a:bodyPr/>
                    <a:lstStyle/>
                    <a:p>
                      <a:pPr lvl="0" algn="ctr">
                        <a:buNone/>
                      </a:pPr>
                      <a:r>
                        <a:rPr lang="en-US" sz="1100" b="1" dirty="0">
                          <a:latin typeface="Calibri" panose="020F0502020204030204" pitchFamily="34" charset="0"/>
                          <a:cs typeface="Calibri" panose="020F0502020204030204" pitchFamily="34" charset="0"/>
                        </a:rPr>
                        <a:t>Incumbent</a:t>
                      </a:r>
                    </a:p>
                  </a:txBody>
                  <a:tcPr anchor="ctr"/>
                </a:tc>
                <a:tc>
                  <a:txBody>
                    <a:bodyPr/>
                    <a:lstStyle/>
                    <a:p>
                      <a:pPr lvl="0" algn="ctr">
                        <a:buNone/>
                      </a:pPr>
                      <a:r>
                        <a:rPr lang="en-US" sz="1100" b="1" dirty="0">
                          <a:latin typeface="Calibri" panose="020F0502020204030204" pitchFamily="34" charset="0"/>
                          <a:cs typeface="Calibri" panose="020F0502020204030204" pitchFamily="34" charset="0"/>
                        </a:rPr>
                        <a:t>Medium</a:t>
                      </a:r>
                    </a:p>
                  </a:txBody>
                  <a:tcPr anchor="ctr"/>
                </a:tc>
                <a:tc>
                  <a:txBody>
                    <a:bodyPr/>
                    <a:lstStyle/>
                    <a:p>
                      <a:pPr lvl="0" algn="ctr">
                        <a:buNone/>
                      </a:pPr>
                      <a:r>
                        <a:rPr lang="en-US" sz="1100" b="1">
                          <a:latin typeface="Calibri" panose="020F0502020204030204" pitchFamily="34" charset="0"/>
                          <a:cs typeface="Calibri" panose="020F0502020204030204" pitchFamily="34" charset="0"/>
                        </a:rPr>
                        <a:t>High</a:t>
                      </a:r>
                    </a:p>
                  </a:txBody>
                  <a:tcPr anchor="ctr"/>
                </a:tc>
                <a:extLst>
                  <a:ext uri="{0D108BD9-81ED-4DB2-BD59-A6C34878D82A}">
                    <a16:rowId xmlns:a16="http://schemas.microsoft.com/office/drawing/2014/main" val="2867679004"/>
                  </a:ext>
                </a:extLst>
              </a:tr>
              <a:tr h="408779">
                <a:tc>
                  <a:txBody>
                    <a:bodyPr/>
                    <a:lstStyle/>
                    <a:p>
                      <a:pPr lvl="0">
                        <a:buNone/>
                      </a:pPr>
                      <a:r>
                        <a:rPr lang="en-US" sz="1100" b="0" i="0" u="none" strike="noStrike" noProof="0">
                          <a:latin typeface="Calibri" panose="020F0502020204030204" pitchFamily="34" charset="0"/>
                          <a:cs typeface="Calibri" panose="020F0502020204030204" pitchFamily="34" charset="0"/>
                        </a:rPr>
                        <a:t>Ramp down of SME's during transition period</a:t>
                      </a:r>
                    </a:p>
                  </a:txBody>
                  <a:tcPr anchor="ctr"/>
                </a:tc>
                <a:tc>
                  <a:txBody>
                    <a:bodyPr/>
                    <a:lstStyle/>
                    <a:p>
                      <a:pPr lvl="0">
                        <a:buNone/>
                      </a:pPr>
                      <a:r>
                        <a:rPr lang="en-US" sz="1100" err="1">
                          <a:latin typeface="Calibri" panose="020F0502020204030204" pitchFamily="34" charset="0"/>
                          <a:cs typeface="Calibri" panose="020F0502020204030204" pitchFamily="34" charset="0"/>
                        </a:rPr>
                        <a:t>Centrient</a:t>
                      </a:r>
                      <a:r>
                        <a:rPr lang="en-US" sz="1100">
                          <a:latin typeface="Calibri" panose="020F0502020204030204" pitchFamily="34" charset="0"/>
                          <a:cs typeface="Calibri" panose="020F0502020204030204" pitchFamily="34" charset="0"/>
                        </a:rPr>
                        <a:t> Leadership should list out Key SME's and have an agreement  from Atos for retaining these SME's till Go Live</a:t>
                      </a:r>
                    </a:p>
                  </a:txBody>
                  <a:tcPr anchor="ctr"/>
                </a:tc>
                <a:tc>
                  <a:txBody>
                    <a:bodyPr/>
                    <a:lstStyle/>
                    <a:p>
                      <a:pPr lvl="0" algn="ctr">
                        <a:buNone/>
                      </a:pPr>
                      <a:r>
                        <a:rPr lang="en-US" sz="1100" b="1">
                          <a:latin typeface="Calibri" panose="020F0502020204030204" pitchFamily="34" charset="0"/>
                          <a:cs typeface="Calibri" panose="020F0502020204030204" pitchFamily="34" charset="0"/>
                        </a:rPr>
                        <a:t>People</a:t>
                      </a:r>
                    </a:p>
                  </a:txBody>
                  <a:tcPr anchor="ctr"/>
                </a:tc>
                <a:tc>
                  <a:txBody>
                    <a:bodyPr/>
                    <a:lstStyle/>
                    <a:p>
                      <a:pPr lvl="0" algn="ctr">
                        <a:buNone/>
                      </a:pPr>
                      <a:r>
                        <a:rPr lang="en-US" sz="1100" b="1" dirty="0">
                          <a:latin typeface="Calibri" panose="020F0502020204030204" pitchFamily="34" charset="0"/>
                          <a:cs typeface="Calibri" panose="020F0502020204030204" pitchFamily="34" charset="0"/>
                        </a:rPr>
                        <a:t>Incumbent</a:t>
                      </a:r>
                    </a:p>
                  </a:txBody>
                  <a:tcPr anchor="ctr"/>
                </a:tc>
                <a:tc>
                  <a:txBody>
                    <a:bodyPr/>
                    <a:lstStyle/>
                    <a:p>
                      <a:pPr lvl="0" algn="ctr">
                        <a:buNone/>
                      </a:pPr>
                      <a:r>
                        <a:rPr lang="en-US" sz="1100" b="1">
                          <a:latin typeface="Calibri" panose="020F0502020204030204" pitchFamily="34" charset="0"/>
                          <a:cs typeface="Calibri" panose="020F0502020204030204" pitchFamily="34" charset="0"/>
                        </a:rPr>
                        <a:t>High</a:t>
                      </a:r>
                    </a:p>
                  </a:txBody>
                  <a:tcPr anchor="ctr"/>
                </a:tc>
                <a:tc>
                  <a:txBody>
                    <a:bodyPr/>
                    <a:lstStyle/>
                    <a:p>
                      <a:pPr lvl="0" algn="ctr">
                        <a:buNone/>
                      </a:pPr>
                      <a:r>
                        <a:rPr lang="en-US" sz="1100" b="1">
                          <a:latin typeface="Calibri" panose="020F0502020204030204" pitchFamily="34" charset="0"/>
                          <a:cs typeface="Calibri" panose="020F0502020204030204" pitchFamily="34" charset="0"/>
                        </a:rPr>
                        <a:t>Medium</a:t>
                      </a:r>
                    </a:p>
                  </a:txBody>
                  <a:tcPr anchor="ctr"/>
                </a:tc>
                <a:extLst>
                  <a:ext uri="{0D108BD9-81ED-4DB2-BD59-A6C34878D82A}">
                    <a16:rowId xmlns:a16="http://schemas.microsoft.com/office/drawing/2014/main" val="1545199190"/>
                  </a:ext>
                </a:extLst>
              </a:tr>
              <a:tr h="710367">
                <a:tc>
                  <a:txBody>
                    <a:bodyPr/>
                    <a:lstStyle/>
                    <a:p>
                      <a:pPr lvl="0">
                        <a:buNone/>
                      </a:pPr>
                      <a:r>
                        <a:rPr lang="en-US" sz="1100" b="0" i="0" u="none" strike="noStrike" noProof="0">
                          <a:latin typeface="Calibri" panose="020F0502020204030204" pitchFamily="34" charset="0"/>
                          <a:cs typeface="Calibri" panose="020F0502020204030204" pitchFamily="34" charset="0"/>
                        </a:rPr>
                        <a:t>Open Incidents and CR’s before Service take over</a:t>
                      </a:r>
                      <a:endParaRPr lang="en-US" sz="1100">
                        <a:latin typeface="Calibri" panose="020F0502020204030204" pitchFamily="34" charset="0"/>
                        <a:cs typeface="Calibri" panose="020F0502020204030204" pitchFamily="34" charset="0"/>
                      </a:endParaRPr>
                    </a:p>
                  </a:txBody>
                  <a:tcPr anchor="ctr"/>
                </a:tc>
                <a:tc>
                  <a:txBody>
                    <a:bodyPr/>
                    <a:lstStyle/>
                    <a:p>
                      <a:pPr lvl="0">
                        <a:buNone/>
                      </a:pPr>
                      <a:r>
                        <a:rPr lang="en-US" sz="1100" b="0" i="0" u="none" strike="noStrike" noProof="0" dirty="0">
                          <a:latin typeface="Calibri" panose="020F0502020204030204" pitchFamily="34" charset="0"/>
                          <a:cs typeface="Calibri" panose="020F0502020204030204" pitchFamily="34" charset="0"/>
                        </a:rPr>
                        <a:t>TechM Proposes that Atos handles all open incidents during transition and after transition cut over, pending incidents/CR’s will be taken over by TechM team </a:t>
                      </a:r>
                      <a:r>
                        <a:rPr lang="en-US" sz="1100" b="0" i="0" u="none" strike="noStrike" noProof="0" dirty="0" smtClean="0">
                          <a:latin typeface="Calibri" panose="020F0502020204030204" pitchFamily="34" charset="0"/>
                          <a:cs typeface="Calibri" panose="020F0502020204030204" pitchFamily="34" charset="0"/>
                        </a:rPr>
                        <a:t>with </a:t>
                      </a:r>
                      <a:r>
                        <a:rPr lang="en-US" sz="1100" b="0" i="0" u="none" strike="noStrike" noProof="0" dirty="0">
                          <a:latin typeface="Calibri" panose="020F0502020204030204" pitchFamily="34" charset="0"/>
                          <a:cs typeface="Calibri" panose="020F0502020204030204" pitchFamily="34" charset="0"/>
                        </a:rPr>
                        <a:t>proper KT of those incidents/s. Long Pending Incidents &amp; CRs more than 30 days </a:t>
                      </a:r>
                      <a:r>
                        <a:rPr lang="en-US" sz="1100" b="0" i="0" u="none" strike="noStrike" noProof="0" dirty="0" smtClean="0">
                          <a:latin typeface="Calibri" panose="020F0502020204030204" pitchFamily="34" charset="0"/>
                          <a:cs typeface="Calibri" panose="020F0502020204030204" pitchFamily="34" charset="0"/>
                        </a:rPr>
                        <a:t>has</a:t>
                      </a:r>
                      <a:r>
                        <a:rPr lang="en-US" sz="1100" b="0" i="0" u="none" strike="noStrike" baseline="0" noProof="0" dirty="0" smtClean="0">
                          <a:latin typeface="Calibri" panose="020F0502020204030204" pitchFamily="34" charset="0"/>
                          <a:cs typeface="Calibri" panose="020F0502020204030204" pitchFamily="34" charset="0"/>
                        </a:rPr>
                        <a:t> to</a:t>
                      </a:r>
                      <a:r>
                        <a:rPr lang="en-US" sz="1100" b="0" i="0" u="none" strike="noStrike" noProof="0" dirty="0" smtClean="0">
                          <a:latin typeface="Calibri" panose="020F0502020204030204" pitchFamily="34" charset="0"/>
                          <a:cs typeface="Calibri" panose="020F0502020204030204" pitchFamily="34" charset="0"/>
                        </a:rPr>
                        <a:t> </a:t>
                      </a:r>
                      <a:r>
                        <a:rPr lang="en-US" sz="1100" b="0" i="0" u="none" strike="noStrike" noProof="0" dirty="0">
                          <a:latin typeface="Calibri" panose="020F0502020204030204" pitchFamily="34" charset="0"/>
                          <a:cs typeface="Calibri" panose="020F0502020204030204" pitchFamily="34" charset="0"/>
                        </a:rPr>
                        <a:t>be closed by </a:t>
                      </a:r>
                      <a:r>
                        <a:rPr lang="en-US" sz="1100" b="0" i="0" u="none" strike="noStrike" noProof="0" dirty="0" smtClean="0">
                          <a:latin typeface="Calibri" panose="020F0502020204030204" pitchFamily="34" charset="0"/>
                          <a:cs typeface="Calibri" panose="020F0502020204030204" pitchFamily="34" charset="0"/>
                        </a:rPr>
                        <a:t>Atos.</a:t>
                      </a:r>
                      <a:endParaRPr lang="en-US" sz="1100" dirty="0">
                        <a:latin typeface="Calibri" panose="020F0502020204030204" pitchFamily="34" charset="0"/>
                        <a:cs typeface="Calibri" panose="020F0502020204030204" pitchFamily="34" charset="0"/>
                      </a:endParaRPr>
                    </a:p>
                  </a:txBody>
                  <a:tcPr anchor="ctr"/>
                </a:tc>
                <a:tc>
                  <a:txBody>
                    <a:bodyPr/>
                    <a:lstStyle/>
                    <a:p>
                      <a:pPr lvl="0" algn="ctr">
                        <a:buNone/>
                      </a:pPr>
                      <a:r>
                        <a:rPr lang="en-US" sz="1100" b="1">
                          <a:latin typeface="Calibri" panose="020F0502020204030204" pitchFamily="34" charset="0"/>
                          <a:cs typeface="Calibri" panose="020F0502020204030204" pitchFamily="34" charset="0"/>
                        </a:rPr>
                        <a:t>Process</a:t>
                      </a:r>
                    </a:p>
                  </a:txBody>
                  <a:tcPr anchor="ctr"/>
                </a:tc>
                <a:tc>
                  <a:txBody>
                    <a:bodyPr/>
                    <a:lstStyle/>
                    <a:p>
                      <a:pPr lvl="0" algn="ctr">
                        <a:buNone/>
                      </a:pPr>
                      <a:r>
                        <a:rPr lang="en-US" sz="1100" b="1" dirty="0">
                          <a:latin typeface="Calibri" panose="020F0502020204030204" pitchFamily="34" charset="0"/>
                          <a:cs typeface="Calibri" panose="020F0502020204030204" pitchFamily="34" charset="0"/>
                        </a:rPr>
                        <a:t>Incumbent</a:t>
                      </a:r>
                    </a:p>
                  </a:txBody>
                  <a:tcPr anchor="ctr"/>
                </a:tc>
                <a:tc>
                  <a:txBody>
                    <a:bodyPr/>
                    <a:lstStyle/>
                    <a:p>
                      <a:pPr lvl="0" algn="ctr">
                        <a:buNone/>
                      </a:pPr>
                      <a:r>
                        <a:rPr lang="en-US" sz="1100" b="1">
                          <a:latin typeface="Calibri" panose="020F0502020204030204" pitchFamily="34" charset="0"/>
                          <a:cs typeface="Calibri" panose="020F0502020204030204" pitchFamily="34" charset="0"/>
                        </a:rPr>
                        <a:t>Low</a:t>
                      </a:r>
                    </a:p>
                  </a:txBody>
                  <a:tcPr anchor="ctr"/>
                </a:tc>
                <a:tc>
                  <a:txBody>
                    <a:bodyPr/>
                    <a:lstStyle/>
                    <a:p>
                      <a:pPr lvl="0" algn="ctr">
                        <a:buNone/>
                      </a:pPr>
                      <a:r>
                        <a:rPr lang="en-US" sz="1100" b="1">
                          <a:latin typeface="Calibri" panose="020F0502020204030204" pitchFamily="34" charset="0"/>
                          <a:cs typeface="Calibri" panose="020F0502020204030204" pitchFamily="34" charset="0"/>
                        </a:rPr>
                        <a:t>Low</a:t>
                      </a:r>
                    </a:p>
                  </a:txBody>
                  <a:tcPr anchor="ctr"/>
                </a:tc>
                <a:extLst>
                  <a:ext uri="{0D108BD9-81ED-4DB2-BD59-A6C34878D82A}">
                    <a16:rowId xmlns:a16="http://schemas.microsoft.com/office/drawing/2014/main" val="2717205296"/>
                  </a:ext>
                </a:extLst>
              </a:tr>
              <a:tr h="867372">
                <a:tc>
                  <a:txBody>
                    <a:bodyPr/>
                    <a:lstStyle/>
                    <a:p>
                      <a:pPr lvl="0">
                        <a:buNone/>
                      </a:pPr>
                      <a:r>
                        <a:rPr lang="en-US" sz="1100" b="0" i="0" u="none" strike="noStrike" noProof="0" dirty="0">
                          <a:latin typeface="Calibri" panose="020F0502020204030204" pitchFamily="34" charset="0"/>
                          <a:cs typeface="Calibri" panose="020F0502020204030204" pitchFamily="34" charset="0"/>
                        </a:rPr>
                        <a:t>In-Flight projects. (Scope Understanding and KT for those In-flight projects after agreeing on takeover)</a:t>
                      </a:r>
                      <a:endParaRPr lang="en-US" sz="1100" dirty="0">
                        <a:latin typeface="Calibri" panose="020F0502020204030204" pitchFamily="34" charset="0"/>
                        <a:cs typeface="Calibri" panose="020F0502020204030204" pitchFamily="34" charset="0"/>
                      </a:endParaRPr>
                    </a:p>
                  </a:txBody>
                  <a:tcPr anchor="ctr"/>
                </a:tc>
                <a:tc>
                  <a:txBody>
                    <a:bodyPr/>
                    <a:lstStyle/>
                    <a:p>
                      <a:pPr lvl="0">
                        <a:buNone/>
                      </a:pPr>
                      <a:r>
                        <a:rPr lang="en-US" sz="1100" b="0" i="0" u="none" strike="noStrike" noProof="0" dirty="0">
                          <a:latin typeface="Calibri" panose="020F0502020204030204" pitchFamily="34" charset="0"/>
                          <a:cs typeface="Calibri" panose="020F0502020204030204" pitchFamily="34" charset="0"/>
                        </a:rPr>
                        <a:t>Criteria will be defined along with </a:t>
                      </a:r>
                      <a:r>
                        <a:rPr lang="en-US" sz="1100" b="0" i="0" u="none" strike="noStrike" noProof="0" dirty="0" smtClean="0">
                          <a:latin typeface="Calibri" panose="020F0502020204030204" pitchFamily="34" charset="0"/>
                          <a:cs typeface="Calibri" panose="020F0502020204030204" pitchFamily="34" charset="0"/>
                        </a:rPr>
                        <a:t>Centrient</a:t>
                      </a:r>
                      <a:r>
                        <a:rPr lang="en-US" sz="1100" b="0" i="0" u="none" strike="noStrike" baseline="0" noProof="0" dirty="0" smtClean="0">
                          <a:latin typeface="Calibri" panose="020F0502020204030204" pitchFamily="34" charset="0"/>
                          <a:cs typeface="Calibri" panose="020F0502020204030204" pitchFamily="34" charset="0"/>
                        </a:rPr>
                        <a:t> </a:t>
                      </a:r>
                      <a:r>
                        <a:rPr lang="en-US" sz="1100" b="0" i="0" u="none" strike="noStrike" noProof="0" dirty="0" smtClean="0">
                          <a:latin typeface="Calibri" panose="020F0502020204030204" pitchFamily="34" charset="0"/>
                          <a:cs typeface="Calibri" panose="020F0502020204030204" pitchFamily="34" charset="0"/>
                        </a:rPr>
                        <a:t>Leads </a:t>
                      </a:r>
                      <a:r>
                        <a:rPr lang="en-US" sz="1100" b="0" i="0" u="none" strike="noStrike" noProof="0" dirty="0">
                          <a:latin typeface="Calibri" panose="020F0502020204030204" pitchFamily="34" charset="0"/>
                          <a:cs typeface="Calibri" panose="020F0502020204030204" pitchFamily="34" charset="0"/>
                        </a:rPr>
                        <a:t>for taking over In-Flight projects and based on the defined criteria, TechM will consider taking over In-Flights projects after proper KT from Atos or any 3</a:t>
                      </a:r>
                      <a:r>
                        <a:rPr lang="en-US" sz="1100" b="0" i="0" u="none" strike="noStrike" baseline="30000" noProof="0" dirty="0">
                          <a:latin typeface="Calibri" panose="020F0502020204030204" pitchFamily="34" charset="0"/>
                          <a:cs typeface="Calibri" panose="020F0502020204030204" pitchFamily="34" charset="0"/>
                        </a:rPr>
                        <a:t>rd</a:t>
                      </a:r>
                      <a:r>
                        <a:rPr lang="en-US" sz="1100" b="0" i="0" u="none" strike="noStrike" noProof="0" dirty="0">
                          <a:latin typeface="Calibri" panose="020F0502020204030204" pitchFamily="34" charset="0"/>
                          <a:cs typeface="Calibri" panose="020F0502020204030204" pitchFamily="34" charset="0"/>
                        </a:rPr>
                        <a:t> party Vendors. </a:t>
                      </a:r>
                      <a:endParaRPr lang="en-US" sz="1100" dirty="0">
                        <a:latin typeface="Calibri" panose="020F0502020204030204" pitchFamily="34" charset="0"/>
                        <a:cs typeface="Calibri" panose="020F0502020204030204" pitchFamily="34" charset="0"/>
                      </a:endParaRPr>
                    </a:p>
                    <a:p>
                      <a:pPr lvl="0">
                        <a:buNone/>
                      </a:pPr>
                      <a:r>
                        <a:rPr lang="en-US" sz="1100" b="0" i="0" u="none" strike="noStrike" noProof="0" dirty="0">
                          <a:latin typeface="Calibri" panose="020F0502020204030204" pitchFamily="34" charset="0"/>
                          <a:cs typeface="Calibri" panose="020F0502020204030204" pitchFamily="34" charset="0"/>
                        </a:rPr>
                        <a:t>For In-Flight Projects take over, TechM considers a Change request to be raised and identify resources to execute the same.</a:t>
                      </a:r>
                      <a:endParaRPr lang="en-US" sz="1100" dirty="0">
                        <a:latin typeface="Calibri" panose="020F0502020204030204" pitchFamily="34" charset="0"/>
                        <a:cs typeface="Calibri" panose="020F0502020204030204" pitchFamily="34" charset="0"/>
                      </a:endParaRPr>
                    </a:p>
                  </a:txBody>
                  <a:tcPr anchor="ctr"/>
                </a:tc>
                <a:tc>
                  <a:txBody>
                    <a:bodyPr/>
                    <a:lstStyle/>
                    <a:p>
                      <a:pPr lvl="0" algn="ctr">
                        <a:buNone/>
                      </a:pPr>
                      <a:r>
                        <a:rPr lang="en-US" sz="1100" b="1" dirty="0">
                          <a:latin typeface="Calibri" panose="020F0502020204030204" pitchFamily="34" charset="0"/>
                          <a:cs typeface="Calibri" panose="020F0502020204030204" pitchFamily="34" charset="0"/>
                        </a:rPr>
                        <a:t>Process</a:t>
                      </a:r>
                    </a:p>
                  </a:txBody>
                  <a:tcPr anchor="ctr"/>
                </a:tc>
                <a:tc>
                  <a:txBody>
                    <a:bodyPr/>
                    <a:lstStyle/>
                    <a:p>
                      <a:pPr lvl="0" algn="ctr">
                        <a:buNone/>
                      </a:pPr>
                      <a:r>
                        <a:rPr lang="en-US" sz="1100" b="1" dirty="0">
                          <a:latin typeface="Calibri" panose="020F0502020204030204" pitchFamily="34" charset="0"/>
                          <a:cs typeface="Calibri" panose="020F0502020204030204" pitchFamily="34" charset="0"/>
                        </a:rPr>
                        <a:t>Centrient</a:t>
                      </a:r>
                    </a:p>
                  </a:txBody>
                  <a:tcPr anchor="ctr"/>
                </a:tc>
                <a:tc>
                  <a:txBody>
                    <a:bodyPr/>
                    <a:lstStyle/>
                    <a:p>
                      <a:pPr lvl="0" algn="ctr">
                        <a:buNone/>
                      </a:pPr>
                      <a:r>
                        <a:rPr lang="en-US" sz="1100" b="1" dirty="0">
                          <a:latin typeface="Calibri" panose="020F0502020204030204" pitchFamily="34" charset="0"/>
                          <a:cs typeface="Calibri" panose="020F0502020204030204" pitchFamily="34" charset="0"/>
                        </a:rPr>
                        <a:t>Low</a:t>
                      </a:r>
                    </a:p>
                  </a:txBody>
                  <a:tcPr anchor="ctr"/>
                </a:tc>
                <a:tc>
                  <a:txBody>
                    <a:bodyPr/>
                    <a:lstStyle/>
                    <a:p>
                      <a:pPr lvl="0" algn="ctr">
                        <a:buNone/>
                      </a:pPr>
                      <a:r>
                        <a:rPr lang="en-US" sz="1100" b="1" dirty="0">
                          <a:latin typeface="Calibri" panose="020F0502020204030204" pitchFamily="34" charset="0"/>
                          <a:cs typeface="Calibri" panose="020F0502020204030204" pitchFamily="34" charset="0"/>
                        </a:rPr>
                        <a:t>Low</a:t>
                      </a:r>
                    </a:p>
                  </a:txBody>
                  <a:tcPr anchor="ctr"/>
                </a:tc>
                <a:extLst>
                  <a:ext uri="{0D108BD9-81ED-4DB2-BD59-A6C34878D82A}">
                    <a16:rowId xmlns:a16="http://schemas.microsoft.com/office/drawing/2014/main" val="556709866"/>
                  </a:ext>
                </a:extLst>
              </a:tr>
            </a:tbl>
          </a:graphicData>
        </a:graphic>
      </p:graphicFrame>
    </p:spTree>
    <p:extLst>
      <p:ext uri="{BB962C8B-B14F-4D97-AF65-F5344CB8AC3E}">
        <p14:creationId xmlns:p14="http://schemas.microsoft.com/office/powerpoint/2010/main" val="30065983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F8C2D77-415C-054F-A844-9B7D8CE4A7FF}" type="slidenum">
              <a:rPr lang="en-GB" smtClean="0"/>
              <a:pPr/>
              <a:t>15</a:t>
            </a:fld>
            <a:endParaRPr lang="en-GB"/>
          </a:p>
        </p:txBody>
      </p:sp>
      <p:sp>
        <p:nvSpPr>
          <p:cNvPr id="4" name="Title 3"/>
          <p:cNvSpPr>
            <a:spLocks noGrp="1"/>
          </p:cNvSpPr>
          <p:nvPr>
            <p:ph type="title"/>
          </p:nvPr>
        </p:nvSpPr>
        <p:spPr>
          <a:xfrm>
            <a:off x="157509" y="137245"/>
            <a:ext cx="11617149" cy="411480"/>
          </a:xfrm>
        </p:spPr>
        <p:txBody>
          <a:bodyPr/>
          <a:lstStyle/>
          <a:p>
            <a:r>
              <a:rPr lang="en-US" u="sng" dirty="0" smtClean="0">
                <a:solidFill>
                  <a:srgbClr val="1848E3"/>
                </a:solidFill>
                <a:latin typeface="Calibri" panose="020F0502020204030204" pitchFamily="34" charset="0"/>
                <a:cs typeface="Calibri" panose="020F0502020204030204" pitchFamily="34" charset="0"/>
              </a:rPr>
              <a:t>Guidelines </a:t>
            </a:r>
            <a:r>
              <a:rPr lang="en-US" u="sng" dirty="0">
                <a:solidFill>
                  <a:srgbClr val="1848E3"/>
                </a:solidFill>
                <a:latin typeface="Calibri" panose="020F0502020204030204" pitchFamily="34" charset="0"/>
                <a:cs typeface="Calibri" panose="020F0502020204030204" pitchFamily="34" charset="0"/>
              </a:rPr>
              <a:t/>
            </a:r>
            <a:br>
              <a:rPr lang="en-US" u="sng" dirty="0">
                <a:solidFill>
                  <a:srgbClr val="1848E3"/>
                </a:solidFill>
                <a:latin typeface="Calibri" panose="020F0502020204030204" pitchFamily="34" charset="0"/>
                <a:cs typeface="Calibri" panose="020F0502020204030204" pitchFamily="34" charset="0"/>
              </a:rPr>
            </a:br>
            <a:endParaRPr lang="en-US" u="sng" dirty="0">
              <a:solidFill>
                <a:srgbClr val="1848E3"/>
              </a:solidFill>
              <a:latin typeface="Calibri" panose="020F0502020204030204" pitchFamily="34" charset="0"/>
              <a:cs typeface="Calibri" panose="020F0502020204030204" pitchFamily="34" charset="0"/>
            </a:endParaRPr>
          </a:p>
        </p:txBody>
      </p:sp>
      <p:sp>
        <p:nvSpPr>
          <p:cNvPr id="36" name="Text Placeholder 2"/>
          <p:cNvSpPr txBox="1">
            <a:spLocks/>
          </p:cNvSpPr>
          <p:nvPr/>
        </p:nvSpPr>
        <p:spPr>
          <a:xfrm>
            <a:off x="360218" y="548725"/>
            <a:ext cx="11414439" cy="5989773"/>
          </a:xfrm>
          <a:prstGeom prst="rect">
            <a:avLst/>
          </a:prstGeom>
          <a:ln/>
        </p:spPr>
        <p:style>
          <a:lnRef idx="2">
            <a:schemeClr val="dk1"/>
          </a:lnRef>
          <a:fillRef idx="1">
            <a:schemeClr val="lt1"/>
          </a:fillRef>
          <a:effectRef idx="0">
            <a:schemeClr val="dk1"/>
          </a:effectRef>
          <a:fontRef idx="minor">
            <a:schemeClr val="dk1"/>
          </a:fontRef>
        </p:style>
        <p:txBody>
          <a:bodyPr/>
          <a:lstStyle>
            <a:lvl1pPr marL="342900" indent="-342900" algn="l" rtl="0" eaLnBrk="0" fontAlgn="base" hangingPunct="0">
              <a:spcBef>
                <a:spcPct val="0"/>
              </a:spcBef>
              <a:spcAft>
                <a:spcPct val="0"/>
              </a:spcAft>
              <a:buFont typeface="Arial" charset="0"/>
              <a:buChar char="•"/>
              <a:defRPr lang="en-US" sz="3200" kern="1200" dirty="0">
                <a:solidFill>
                  <a:schemeClr val="tx1"/>
                </a:solidFill>
                <a:latin typeface="Arial" pitchFamily="34" charset="0"/>
                <a:ea typeface="+mn-ea"/>
                <a:cs typeface="+mn-cs"/>
              </a:defRPr>
            </a:lvl1pPr>
            <a:lvl2pPr marL="285750" indent="-285750" algn="l" rtl="0" eaLnBrk="0" fontAlgn="base" hangingPunct="0">
              <a:spcBef>
                <a:spcPct val="0"/>
              </a:spcBef>
              <a:spcAft>
                <a:spcPct val="0"/>
              </a:spcAft>
              <a:buClr>
                <a:schemeClr val="tx2"/>
              </a:buClr>
              <a:buSzPct val="120000"/>
              <a:buFont typeface="Wingdings" pitchFamily="2" charset="2"/>
              <a:buChar char="§"/>
              <a:defRPr lang="en-US" sz="2800" kern="1200" dirty="0">
                <a:solidFill>
                  <a:schemeClr val="tx1"/>
                </a:solidFill>
                <a:latin typeface="Arial" pitchFamily="34" charset="0"/>
                <a:ea typeface="+mn-ea"/>
                <a:cs typeface="+mn-cs"/>
              </a:defRPr>
            </a:lvl2pPr>
            <a:lvl3pPr marL="571500" indent="-279400" algn="l" rtl="0" eaLnBrk="0" fontAlgn="base" hangingPunct="0">
              <a:spcBef>
                <a:spcPct val="0"/>
              </a:spcBef>
              <a:spcAft>
                <a:spcPct val="0"/>
              </a:spcAft>
              <a:buClr>
                <a:schemeClr val="tx2"/>
              </a:buClr>
              <a:buSzPct val="110000"/>
              <a:buFont typeface="Arial" charset="0"/>
              <a:buChar char="–"/>
              <a:defRPr lang="en-US" sz="2400" kern="1200" dirty="0">
                <a:solidFill>
                  <a:schemeClr val="tx1"/>
                </a:solidFill>
                <a:latin typeface="Arial" pitchFamily="34" charset="0"/>
                <a:ea typeface="+mn-ea"/>
                <a:cs typeface="+mn-cs"/>
              </a:defRPr>
            </a:lvl3pPr>
            <a:lvl4pPr marL="850900" indent="-279400" algn="l" rtl="0" eaLnBrk="0" fontAlgn="base" hangingPunct="0">
              <a:spcBef>
                <a:spcPct val="0"/>
              </a:spcBef>
              <a:spcAft>
                <a:spcPct val="0"/>
              </a:spcAft>
              <a:buClr>
                <a:schemeClr val="tx2"/>
              </a:buClr>
              <a:buSzPct val="80000"/>
              <a:buFont typeface="Wingdings" pitchFamily="2" charset="2"/>
              <a:buChar char="§"/>
              <a:defRPr lang="en-US" sz="2000" kern="1200" dirty="0">
                <a:solidFill>
                  <a:schemeClr val="tx1"/>
                </a:solidFill>
                <a:latin typeface="Arial" pitchFamily="34" charset="0"/>
                <a:ea typeface="+mn-ea"/>
                <a:cs typeface="+mn-cs"/>
              </a:defRPr>
            </a:lvl4pPr>
            <a:lvl5pPr marL="1136650" indent="-285750" algn="l" defTabSz="933450" rtl="0" eaLnBrk="0" fontAlgn="base" hangingPunct="0">
              <a:spcBef>
                <a:spcPct val="0"/>
              </a:spcBef>
              <a:spcAft>
                <a:spcPct val="0"/>
              </a:spcAft>
              <a:buClr>
                <a:schemeClr val="tx2"/>
              </a:buClr>
              <a:buSzPct val="80000"/>
              <a:buFont typeface="Arial" charset="0"/>
              <a:buChar char="–"/>
              <a:defRPr lang="en-US" sz="2000" kern="1200" dirty="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80000"/>
              </a:lnSpc>
              <a:buNone/>
            </a:pPr>
            <a:endParaRPr lang="en-IN" sz="1600" dirty="0">
              <a:solidFill>
                <a:srgbClr val="000000"/>
              </a:solidFill>
              <a:latin typeface="Calibri" panose="020F0502020204030204" pitchFamily="34" charset="0"/>
              <a:cs typeface="Calibri" panose="020F0502020204030204" pitchFamily="34" charset="0"/>
            </a:endParaRPr>
          </a:p>
          <a:p>
            <a:pPr marL="457200" indent="-457200">
              <a:lnSpc>
                <a:spcPct val="80000"/>
              </a:lnSpc>
              <a:buNone/>
            </a:pPr>
            <a:r>
              <a:rPr lang="en-GB" sz="1600" b="1" dirty="0" smtClean="0">
                <a:latin typeface="Calibri" panose="020F0502020204030204" pitchFamily="34" charset="0"/>
                <a:cs typeface="Calibri" panose="020F0502020204030204" pitchFamily="34" charset="0"/>
              </a:rPr>
              <a:t>Centrient</a:t>
            </a:r>
            <a:r>
              <a:rPr lang="en-GB" sz="1600" dirty="0" smtClean="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Business Hours - </a:t>
            </a:r>
            <a:r>
              <a:rPr lang="en-US" sz="1600" dirty="0" smtClean="0">
                <a:latin typeface="Calibri" panose="020F0502020204030204" pitchFamily="34" charset="0"/>
                <a:cs typeface="Calibri" panose="020F0502020204030204" pitchFamily="34" charset="0"/>
              </a:rPr>
              <a:t>12.30 PM </a:t>
            </a:r>
            <a:r>
              <a:rPr lang="en-US" sz="1600" dirty="0">
                <a:latin typeface="Calibri" panose="020F0502020204030204" pitchFamily="34" charset="0"/>
                <a:cs typeface="Calibri" panose="020F0502020204030204" pitchFamily="34" charset="0"/>
              </a:rPr>
              <a:t>to </a:t>
            </a:r>
            <a:r>
              <a:rPr lang="en-US" sz="1600" dirty="0" smtClean="0">
                <a:latin typeface="Calibri" panose="020F0502020204030204" pitchFamily="34" charset="0"/>
                <a:cs typeface="Calibri" panose="020F0502020204030204" pitchFamily="34" charset="0"/>
              </a:rPr>
              <a:t>09.30 PM - IST</a:t>
            </a:r>
            <a:endParaRPr lang="en-US" sz="1600" dirty="0">
              <a:latin typeface="Calibri" panose="020F0502020204030204" pitchFamily="34" charset="0"/>
              <a:cs typeface="Calibri" panose="020F0502020204030204" pitchFamily="34" charset="0"/>
            </a:endParaRPr>
          </a:p>
          <a:p>
            <a:pPr marL="457200" indent="-457200">
              <a:lnSpc>
                <a:spcPct val="80000"/>
              </a:lnSpc>
              <a:buNone/>
            </a:pPr>
            <a:endParaRPr lang="en-US" sz="1600" b="1" dirty="0">
              <a:latin typeface="Calibri" panose="020F0502020204030204" pitchFamily="34" charset="0"/>
              <a:cs typeface="Calibri" panose="020F0502020204030204" pitchFamily="34" charset="0"/>
            </a:endParaRPr>
          </a:p>
          <a:p>
            <a:pPr marL="457200" indent="-457200">
              <a:lnSpc>
                <a:spcPct val="80000"/>
              </a:lnSpc>
              <a:buNone/>
            </a:pPr>
            <a:r>
              <a:rPr lang="en-US" sz="1600" b="1" dirty="0" smtClean="0">
                <a:solidFill>
                  <a:srgbClr val="1848E3"/>
                </a:solidFill>
                <a:latin typeface="Calibri" panose="020F0502020204030204" pitchFamily="34" charset="0"/>
                <a:cs typeface="Calibri" panose="020F0502020204030204" pitchFamily="34" charset="0"/>
              </a:rPr>
              <a:t>Associate Etiquettes:</a:t>
            </a:r>
          </a:p>
          <a:p>
            <a:pPr marL="457200" indent="-457200">
              <a:lnSpc>
                <a:spcPct val="80000"/>
              </a:lnSpc>
              <a:buNone/>
            </a:pPr>
            <a:endParaRPr lang="en-US" sz="1600" b="1" dirty="0">
              <a:latin typeface="Calibri" panose="020F0502020204030204" pitchFamily="34" charset="0"/>
              <a:cs typeface="Calibri" panose="020F0502020204030204" pitchFamily="34" charset="0"/>
            </a:endParaRPr>
          </a:p>
          <a:p>
            <a:pPr marL="457200" indent="-457200">
              <a:lnSpc>
                <a:spcPct val="80000"/>
              </a:lnSpc>
              <a:buNone/>
            </a:pPr>
            <a:r>
              <a:rPr lang="en-US" sz="1600" b="1" dirty="0" smtClean="0">
                <a:latin typeface="Calibri" panose="020F0502020204030204" pitchFamily="34" charset="0"/>
                <a:cs typeface="Calibri" panose="020F0502020204030204" pitchFamily="34" charset="0"/>
              </a:rPr>
              <a:t>Communication </a:t>
            </a:r>
            <a:r>
              <a:rPr lang="en-US" sz="1600" b="1"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p>
            <a:pPr lvl="2">
              <a:lnSpc>
                <a:spcPct val="80000"/>
              </a:lnSpc>
              <a:buFont typeface="Arial" panose="020B0604020202020204" pitchFamily="34" charset="0"/>
              <a:buChar char="•"/>
            </a:pPr>
            <a:r>
              <a:rPr lang="en-US" sz="1600" dirty="0">
                <a:latin typeface="Calibri" panose="020F0502020204030204" pitchFamily="34" charset="0"/>
                <a:cs typeface="Calibri" panose="020F0502020204030204" pitchFamily="34" charset="0"/>
              </a:rPr>
              <a:t>All the verbal communication should be only in English. </a:t>
            </a:r>
          </a:p>
          <a:p>
            <a:pPr lvl="2">
              <a:lnSpc>
                <a:spcPct val="80000"/>
              </a:lnSpc>
              <a:buFont typeface="Arial" panose="020B0604020202020204" pitchFamily="34" charset="0"/>
              <a:buChar char="•"/>
            </a:pPr>
            <a:r>
              <a:rPr lang="en-US" sz="1600" dirty="0">
                <a:latin typeface="Calibri" panose="020F0502020204030204" pitchFamily="34" charset="0"/>
                <a:cs typeface="Calibri" panose="020F0502020204030204" pitchFamily="34" charset="0"/>
              </a:rPr>
              <a:t>No slang at any point of time</a:t>
            </a:r>
          </a:p>
          <a:p>
            <a:pPr lvl="2">
              <a:lnSpc>
                <a:spcPct val="80000"/>
              </a:lnSpc>
              <a:buFont typeface="Arial" panose="020B0604020202020204" pitchFamily="34" charset="0"/>
              <a:buChar char="•"/>
            </a:pPr>
            <a:r>
              <a:rPr lang="en-US" sz="1600" dirty="0">
                <a:latin typeface="Calibri" panose="020F0502020204030204" pitchFamily="34" charset="0"/>
                <a:cs typeface="Calibri" panose="020F0502020204030204" pitchFamily="34" charset="0"/>
              </a:rPr>
              <a:t>While communicating to client executives, be formal and courteous.</a:t>
            </a:r>
          </a:p>
          <a:p>
            <a:pPr marL="0" indent="0">
              <a:lnSpc>
                <a:spcPct val="80000"/>
              </a:lnSpc>
              <a:buNone/>
            </a:pPr>
            <a:endParaRPr lang="en-US" sz="1600" dirty="0">
              <a:latin typeface="Calibri" panose="020F0502020204030204" pitchFamily="34" charset="0"/>
              <a:cs typeface="Calibri" panose="020F0502020204030204" pitchFamily="34" charset="0"/>
            </a:endParaRPr>
          </a:p>
          <a:p>
            <a:pPr marL="0" lvl="2" indent="0">
              <a:lnSpc>
                <a:spcPct val="80000"/>
              </a:lnSpc>
              <a:buNone/>
            </a:pPr>
            <a:r>
              <a:rPr lang="en-US" sz="1600" b="1" dirty="0" smtClean="0">
                <a:latin typeface="Calibri" panose="020F0502020204030204" pitchFamily="34" charset="0"/>
                <a:cs typeface="Calibri" panose="020F0502020204030204" pitchFamily="34" charset="0"/>
              </a:rPr>
              <a:t>Meeting</a:t>
            </a:r>
            <a:endParaRPr lang="en-US" sz="1600" b="1" dirty="0">
              <a:latin typeface="Calibri" panose="020F0502020204030204" pitchFamily="34" charset="0"/>
              <a:cs typeface="Calibri" panose="020F0502020204030204" pitchFamily="34" charset="0"/>
            </a:endParaRPr>
          </a:p>
          <a:p>
            <a:pPr lvl="2">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Be </a:t>
            </a:r>
            <a:r>
              <a:rPr lang="en-US" sz="1600" dirty="0">
                <a:latin typeface="Calibri" panose="020F0502020204030204" pitchFamily="34" charset="0"/>
                <a:cs typeface="Calibri" panose="020F0502020204030204" pitchFamily="34" charset="0"/>
              </a:rPr>
              <a:t>punctual</a:t>
            </a:r>
          </a:p>
          <a:p>
            <a:pPr lvl="2">
              <a:buFont typeface="Arial" panose="020B0604020202020204" pitchFamily="34" charset="0"/>
              <a:buChar char="•"/>
            </a:pPr>
            <a:r>
              <a:rPr lang="en-US" sz="1600" dirty="0">
                <a:latin typeface="Calibri" panose="020F0502020204030204" pitchFamily="34" charset="0"/>
                <a:cs typeface="Calibri" panose="020F0502020204030204" pitchFamily="34" charset="0"/>
              </a:rPr>
              <a:t>Please be prepared for meetings by jotting down the key points to be </a:t>
            </a:r>
            <a:r>
              <a:rPr lang="en-US" sz="1600" dirty="0" smtClean="0">
                <a:latin typeface="Calibri" panose="020F0502020204030204" pitchFamily="34" charset="0"/>
                <a:cs typeface="Calibri" panose="020F0502020204030204" pitchFamily="34" charset="0"/>
              </a:rPr>
              <a:t>discussed.</a:t>
            </a:r>
            <a:endParaRPr lang="en-US" sz="1600" dirty="0">
              <a:latin typeface="Calibri" panose="020F0502020204030204" pitchFamily="34" charset="0"/>
              <a:cs typeface="Calibri" panose="020F0502020204030204" pitchFamily="34" charset="0"/>
            </a:endParaRPr>
          </a:p>
          <a:p>
            <a:pPr lvl="2">
              <a:buFont typeface="Arial" panose="020B0604020202020204" pitchFamily="34" charset="0"/>
              <a:buChar char="•"/>
            </a:pPr>
            <a:r>
              <a:rPr lang="en-US" sz="1600" dirty="0">
                <a:latin typeface="Calibri" panose="020F0502020204030204" pitchFamily="34" charset="0"/>
                <a:cs typeface="Calibri" panose="020F0502020204030204" pitchFamily="34" charset="0"/>
              </a:rPr>
              <a:t>Pay attention to everyone in the meeting to avoid same topics being discussed over and over </a:t>
            </a:r>
            <a:r>
              <a:rPr lang="en-US" sz="1600" dirty="0" smtClean="0">
                <a:latin typeface="Calibri" panose="020F0502020204030204" pitchFamily="34" charset="0"/>
                <a:cs typeface="Calibri" panose="020F0502020204030204" pitchFamily="34" charset="0"/>
              </a:rPr>
              <a:t>again.</a:t>
            </a:r>
            <a:endParaRPr lang="en-US" sz="1600" dirty="0">
              <a:latin typeface="Calibri" panose="020F0502020204030204" pitchFamily="34" charset="0"/>
              <a:cs typeface="Calibri" panose="020F0502020204030204" pitchFamily="34" charset="0"/>
            </a:endParaRPr>
          </a:p>
          <a:p>
            <a:pPr lvl="2">
              <a:buFont typeface="Arial" panose="020B0604020202020204" pitchFamily="34" charset="0"/>
              <a:buChar char="•"/>
            </a:pPr>
            <a:r>
              <a:rPr lang="en-US" sz="1600" dirty="0">
                <a:latin typeface="Calibri" panose="020F0502020204030204" pitchFamily="34" charset="0"/>
                <a:cs typeface="Calibri" panose="020F0502020204030204" pitchFamily="34" charset="0"/>
              </a:rPr>
              <a:t>Listen first.</a:t>
            </a:r>
          </a:p>
          <a:p>
            <a:pPr lvl="2">
              <a:buFont typeface="Arial" panose="020B0604020202020204" pitchFamily="34" charset="0"/>
              <a:buChar char="•"/>
            </a:pPr>
            <a:r>
              <a:rPr lang="en-US" sz="1600" dirty="0">
                <a:latin typeface="Calibri" panose="020F0502020204030204" pitchFamily="34" charset="0"/>
                <a:cs typeface="Calibri" panose="020F0502020204030204" pitchFamily="34" charset="0"/>
              </a:rPr>
              <a:t>Keep cell phones on silent </a:t>
            </a:r>
            <a:r>
              <a:rPr lang="en-US" sz="1600" dirty="0" smtClean="0">
                <a:latin typeface="Calibri" panose="020F0502020204030204" pitchFamily="34" charset="0"/>
                <a:cs typeface="Calibri" panose="020F0502020204030204" pitchFamily="34" charset="0"/>
              </a:rPr>
              <a:t>mode.</a:t>
            </a:r>
            <a:endParaRPr lang="en-US" sz="1600" dirty="0">
              <a:latin typeface="Calibri" panose="020F0502020204030204" pitchFamily="34" charset="0"/>
              <a:cs typeface="Calibri" panose="020F0502020204030204" pitchFamily="34" charset="0"/>
            </a:endParaRPr>
          </a:p>
          <a:p>
            <a:pPr lvl="2">
              <a:buFont typeface="Arial" panose="020B0604020202020204" pitchFamily="34" charset="0"/>
              <a:buChar char="•"/>
            </a:pPr>
            <a:r>
              <a:rPr lang="en-US" sz="1600" dirty="0">
                <a:latin typeface="Calibri" panose="020F0502020204030204" pitchFamily="34" charset="0"/>
                <a:cs typeface="Calibri" panose="020F0502020204030204" pitchFamily="34" charset="0"/>
              </a:rPr>
              <a:t>Minutes of meeting is </a:t>
            </a:r>
            <a:r>
              <a:rPr lang="en-US" sz="1600" dirty="0" smtClean="0">
                <a:latin typeface="Calibri" panose="020F0502020204030204" pitchFamily="34" charset="0"/>
                <a:cs typeface="Calibri" panose="020F0502020204030204" pitchFamily="34" charset="0"/>
              </a:rPr>
              <a:t>mandatory.</a:t>
            </a:r>
          </a:p>
          <a:p>
            <a:pPr lvl="2">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Turn ON the video </a:t>
            </a:r>
            <a:endParaRPr lang="en-US" sz="1600" b="1" dirty="0">
              <a:latin typeface="Calibri" panose="020F0502020204030204" pitchFamily="34" charset="0"/>
              <a:cs typeface="Calibri" panose="020F0502020204030204" pitchFamily="34" charset="0"/>
            </a:endParaRPr>
          </a:p>
          <a:p>
            <a:pPr marL="6350" lvl="1" indent="0">
              <a:buNone/>
            </a:pPr>
            <a:r>
              <a:rPr lang="en-US" sz="1600" b="1" dirty="0">
                <a:latin typeface="Calibri" panose="020F0502020204030204" pitchFamily="34" charset="0"/>
                <a:cs typeface="Calibri" panose="020F0502020204030204" pitchFamily="34" charset="0"/>
              </a:rPr>
              <a:t>Email</a:t>
            </a:r>
          </a:p>
          <a:p>
            <a:pPr lvl="2">
              <a:buFont typeface="Arial" panose="020B0604020202020204" pitchFamily="34" charset="0"/>
              <a:buChar char="•"/>
            </a:pPr>
            <a:r>
              <a:rPr lang="en-US" sz="1600" dirty="0">
                <a:latin typeface="Calibri" panose="020F0502020204030204" pitchFamily="34" charset="0"/>
                <a:cs typeface="Calibri" panose="020F0502020204030204" pitchFamily="34" charset="0"/>
              </a:rPr>
              <a:t>Keep e-mails concise and precise</a:t>
            </a:r>
          </a:p>
          <a:p>
            <a:pPr lvl="2">
              <a:buFont typeface="Arial" panose="020B0604020202020204" pitchFamily="34" charset="0"/>
              <a:buChar char="•"/>
            </a:pPr>
            <a:r>
              <a:rPr lang="en-US" sz="1600" dirty="0">
                <a:latin typeface="Calibri" panose="020F0502020204030204" pitchFamily="34" charset="0"/>
                <a:cs typeface="Calibri" panose="020F0502020204030204" pitchFamily="34" charset="0"/>
              </a:rPr>
              <a:t>Read entire trail mail before raising queries as the trail mail might answer your query</a:t>
            </a:r>
          </a:p>
          <a:p>
            <a:pPr lvl="2">
              <a:buFont typeface="Arial" panose="020B0604020202020204" pitchFamily="34" charset="0"/>
              <a:buChar char="•"/>
            </a:pPr>
            <a:r>
              <a:rPr lang="en-US" sz="1600" dirty="0">
                <a:latin typeface="Calibri" panose="020F0502020204030204" pitchFamily="34" charset="0"/>
                <a:cs typeface="Calibri" panose="020F0502020204030204" pitchFamily="34" charset="0"/>
              </a:rPr>
              <a:t>Use Discretion for BCC, CC, and ‘Reply all’ </a:t>
            </a:r>
          </a:p>
          <a:p>
            <a:pPr lvl="2">
              <a:buFont typeface="Arial" panose="020B0604020202020204" pitchFamily="34" charset="0"/>
              <a:buChar char="•"/>
            </a:pPr>
            <a:r>
              <a:rPr lang="en-US" sz="1600" dirty="0">
                <a:latin typeface="Calibri" panose="020F0502020204030204" pitchFamily="34" charset="0"/>
                <a:cs typeface="Calibri" panose="020F0502020204030204" pitchFamily="34" charset="0"/>
              </a:rPr>
              <a:t>Forwards are strictly for business purpose only.</a:t>
            </a:r>
          </a:p>
          <a:p>
            <a:pPr lvl="2">
              <a:buFont typeface="Arial" panose="020B0604020202020204" pitchFamily="34" charset="0"/>
              <a:buChar char="•"/>
            </a:pPr>
            <a:r>
              <a:rPr lang="en-US" sz="1600" dirty="0">
                <a:latin typeface="Calibri" panose="020F0502020204030204" pitchFamily="34" charset="0"/>
                <a:cs typeface="Calibri" panose="020F0502020204030204" pitchFamily="34" charset="0"/>
              </a:rPr>
              <a:t>Allow enough time to respond before following up.</a:t>
            </a:r>
          </a:p>
          <a:p>
            <a:pPr lvl="2">
              <a:buFont typeface="Arial" panose="020B0604020202020204" pitchFamily="34" charset="0"/>
              <a:buChar char="•"/>
            </a:pPr>
            <a:r>
              <a:rPr lang="en-US" sz="1600" dirty="0">
                <a:latin typeface="Calibri" panose="020F0502020204030204" pitchFamily="34" charset="0"/>
                <a:cs typeface="Calibri" panose="020F0502020204030204" pitchFamily="34" charset="0"/>
              </a:rPr>
              <a:t>Set “Out of Office”  with proper contact details.</a:t>
            </a:r>
          </a:p>
          <a:p>
            <a:pPr lvl="2">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0" indent="0">
              <a:lnSpc>
                <a:spcPct val="80000"/>
              </a:lnSpc>
              <a:buNone/>
            </a:pPr>
            <a:endParaRPr lang="en-US" sz="1600" dirty="0">
              <a:latin typeface="Calibri" panose="020F0502020204030204" pitchFamily="34" charset="0"/>
              <a:cs typeface="Calibri" panose="020F0502020204030204" pitchFamily="34" charset="0"/>
            </a:endParaRPr>
          </a:p>
          <a:p>
            <a:pPr marL="457200" indent="-457200">
              <a:lnSpc>
                <a:spcPct val="80000"/>
              </a:lnSpc>
            </a:pPr>
            <a:endParaRPr lang="en-US" sz="1600" dirty="0"/>
          </a:p>
          <a:p>
            <a:pPr marL="457200" indent="-457200">
              <a:lnSpc>
                <a:spcPct val="80000"/>
              </a:lnSpc>
            </a:pPr>
            <a:endParaRPr lang="en-US" sz="1600" dirty="0"/>
          </a:p>
          <a:p>
            <a:pPr marL="457200" indent="-457200">
              <a:lnSpc>
                <a:spcPct val="80000"/>
              </a:lnSpc>
            </a:pPr>
            <a:endParaRPr lang="en-US" sz="1600" dirty="0"/>
          </a:p>
          <a:p>
            <a:pPr>
              <a:lnSpc>
                <a:spcPct val="150000"/>
              </a:lnSpc>
              <a:buFont typeface="Wingdings" panose="05000000000000000000" pitchFamily="2" charset="2"/>
              <a:buChar char="§"/>
            </a:pPr>
            <a:endParaRPr lang="en-IN" sz="1600" dirty="0">
              <a:solidFill>
                <a:srgbClr val="000000"/>
              </a:solidFill>
              <a:latin typeface="+mj-lt"/>
              <a:cs typeface="Calibri" pitchFamily="34" charset="0"/>
            </a:endParaRPr>
          </a:p>
          <a:p>
            <a:pPr>
              <a:lnSpc>
                <a:spcPct val="150000"/>
              </a:lnSpc>
              <a:buFont typeface="Wingdings" panose="05000000000000000000" pitchFamily="2" charset="2"/>
              <a:buChar char="§"/>
            </a:pPr>
            <a:endParaRPr lang="en-IN" sz="1600" dirty="0">
              <a:latin typeface="+mj-lt"/>
            </a:endParaRPr>
          </a:p>
        </p:txBody>
      </p:sp>
    </p:spTree>
    <p:extLst>
      <p:ext uri="{BB962C8B-B14F-4D97-AF65-F5344CB8AC3E}">
        <p14:creationId xmlns:p14="http://schemas.microsoft.com/office/powerpoint/2010/main" val="34644135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F8C2D77-415C-054F-A844-9B7D8CE4A7FF}" type="slidenum">
              <a:rPr lang="en-GB" smtClean="0"/>
              <a:pPr/>
              <a:t>16</a:t>
            </a:fld>
            <a:endParaRPr lang="en-GB"/>
          </a:p>
        </p:txBody>
      </p:sp>
      <p:pic>
        <p:nvPicPr>
          <p:cNvPr id="3" name="Picture 3" descr="A picture containing icon&#10;&#10;Description automatically generated">
            <a:extLst>
              <a:ext uri="{FF2B5EF4-FFF2-40B4-BE49-F238E27FC236}">
                <a16:creationId xmlns:a16="http://schemas.microsoft.com/office/drawing/2014/main" id="{520F5074-4B7D-FCDC-A685-26E8311B613B}"/>
              </a:ext>
            </a:extLst>
          </p:cNvPr>
          <p:cNvPicPr>
            <a:picLocks noChangeAspect="1"/>
          </p:cNvPicPr>
          <p:nvPr/>
        </p:nvPicPr>
        <p:blipFill>
          <a:blip r:embed="rId2"/>
          <a:stretch>
            <a:fillRect/>
          </a:stretch>
        </p:blipFill>
        <p:spPr>
          <a:xfrm>
            <a:off x="3214778" y="1505286"/>
            <a:ext cx="5949350" cy="3732409"/>
          </a:xfrm>
          <a:prstGeom prst="rect">
            <a:avLst/>
          </a:prstGeom>
        </p:spPr>
      </p:pic>
    </p:spTree>
    <p:extLst>
      <p:ext uri="{BB962C8B-B14F-4D97-AF65-F5344CB8AC3E}">
        <p14:creationId xmlns:p14="http://schemas.microsoft.com/office/powerpoint/2010/main" val="8628356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DFF2AC85-FAA0-4844-813F-83C04D7382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Shape 16">
            <a:extLst>
              <a:ext uri="{FF2B5EF4-FFF2-40B4-BE49-F238E27FC236}">
                <a16:creationId xmlns:a16="http://schemas.microsoft.com/office/drawing/2014/main" id="{89CC0F1E-BAA2-47B1-8F83-7ECB9FD9E0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39EA8EE2-DA58-41AB-9273-81E93351AAF9}"/>
              </a:ext>
            </a:extLst>
          </p:cNvPr>
          <p:cNvPicPr>
            <a:picLocks noChangeAspect="1"/>
          </p:cNvPicPr>
          <p:nvPr/>
        </p:nvPicPr>
        <p:blipFill>
          <a:blip r:embed="rId2"/>
          <a:stretch>
            <a:fillRect/>
          </a:stretch>
        </p:blipFill>
        <p:spPr>
          <a:xfrm>
            <a:off x="9771572" y="200424"/>
            <a:ext cx="2254173" cy="511320"/>
          </a:xfrm>
          <a:prstGeom prst="rect">
            <a:avLst/>
          </a:prstGeom>
        </p:spPr>
      </p:pic>
      <p:sp>
        <p:nvSpPr>
          <p:cNvPr id="7" name="TextBox 6">
            <a:extLst>
              <a:ext uri="{FF2B5EF4-FFF2-40B4-BE49-F238E27FC236}">
                <a16:creationId xmlns:a16="http://schemas.microsoft.com/office/drawing/2014/main" id="{6CE80C1A-6969-4172-811C-B4184B22EF38}"/>
              </a:ext>
            </a:extLst>
          </p:cNvPr>
          <p:cNvSpPr txBox="1"/>
          <p:nvPr/>
        </p:nvSpPr>
        <p:spPr>
          <a:xfrm>
            <a:off x="6651797" y="1071902"/>
            <a:ext cx="4512915" cy="437657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a:ln>
                  <a:noFill/>
                </a:ln>
                <a:solidFill>
                  <a:srgbClr val="0070C0"/>
                </a:solidFill>
                <a:effectLst/>
                <a:uLnTx/>
                <a:uFillTx/>
                <a:latin typeface="Calibri"/>
                <a:ea typeface="+mn-ea"/>
                <a:cs typeface="+mn-cs"/>
              </a:rPr>
              <a:t>Thank you</a:t>
            </a:r>
          </a:p>
        </p:txBody>
      </p:sp>
    </p:spTree>
    <p:extLst>
      <p:ext uri="{BB962C8B-B14F-4D97-AF65-F5344CB8AC3E}">
        <p14:creationId xmlns:p14="http://schemas.microsoft.com/office/powerpoint/2010/main" val="23896128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0"/>
                    </a14:imgEffect>
                  </a14:imgLayer>
                </a14:imgProps>
              </a:ext>
            </a:extLst>
          </a:blip>
          <a:srcRect/>
          <a:stretch>
            <a:fillRect t="-50000" b="-50000"/>
          </a:stretch>
        </a:blipFill>
        <a:effectLst/>
      </p:bgPr>
    </p:bg>
    <p:spTree>
      <p:nvGrpSpPr>
        <p:cNvPr id="1" name=""/>
        <p:cNvGrpSpPr/>
        <p:nvPr/>
      </p:nvGrpSpPr>
      <p:grpSpPr>
        <a:xfrm>
          <a:off x="0" y="0"/>
          <a:ext cx="0" cy="0"/>
          <a:chOff x="0" y="0"/>
          <a:chExt cx="0" cy="0"/>
        </a:xfrm>
      </p:grpSpPr>
      <p:sp>
        <p:nvSpPr>
          <p:cNvPr id="8194" name="Title 1"/>
          <p:cNvSpPr>
            <a:spLocks noGrp="1"/>
          </p:cNvSpPr>
          <p:nvPr>
            <p:ph type="title" idx="4294967295"/>
          </p:nvPr>
        </p:nvSpPr>
        <p:spPr>
          <a:xfrm>
            <a:off x="3023495" y="324299"/>
            <a:ext cx="7425565" cy="615553"/>
          </a:xfrm>
        </p:spPr>
        <p:txBody>
          <a:bodyPr/>
          <a:lstStyle/>
          <a:p>
            <a:pPr algn="r"/>
            <a:r>
              <a:rPr lang="en-US" sz="4000" dirty="0">
                <a:solidFill>
                  <a:srgbClr val="C00000"/>
                </a:solidFill>
                <a:latin typeface="Calibri" pitchFamily="34" charset="0"/>
                <a:cs typeface="Calibri" pitchFamily="34" charset="0"/>
              </a:rPr>
              <a:t>Agenda</a:t>
            </a:r>
          </a:p>
        </p:txBody>
      </p:sp>
      <p:sp>
        <p:nvSpPr>
          <p:cNvPr id="3" name="TextBox 2"/>
          <p:cNvSpPr txBox="1"/>
          <p:nvPr/>
        </p:nvSpPr>
        <p:spPr>
          <a:xfrm>
            <a:off x="5464935" y="1701801"/>
            <a:ext cx="6256010" cy="523220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342900" lvl="0" indent="-342900" fontAlgn="base">
              <a:spcBef>
                <a:spcPct val="0"/>
              </a:spcBef>
              <a:spcAft>
                <a:spcPct val="0"/>
              </a:spcAft>
              <a:buFont typeface="Wingdings" pitchFamily="2" charset="2"/>
              <a:buChar char="§"/>
              <a:defRPr/>
            </a:pPr>
            <a:r>
              <a:rPr lang="en-US" sz="2000" dirty="0">
                <a:solidFill>
                  <a:srgbClr val="1848E3"/>
                </a:solidFill>
                <a:latin typeface="Calibri" panose="020F0502020204030204" pitchFamily="34" charset="0"/>
                <a:cs typeface="Calibri" panose="020F0502020204030204" pitchFamily="34" charset="0"/>
              </a:rPr>
              <a:t>Leadership Team – Centrient &amp; TechM</a:t>
            </a:r>
          </a:p>
          <a:p>
            <a:pPr marL="342900" lvl="0" indent="-342900" fontAlgn="base">
              <a:spcBef>
                <a:spcPct val="0"/>
              </a:spcBef>
              <a:spcAft>
                <a:spcPct val="0"/>
              </a:spcAft>
              <a:buFont typeface="Wingdings" pitchFamily="2" charset="2"/>
              <a:buChar char="§"/>
              <a:defRPr/>
            </a:pPr>
            <a:r>
              <a:rPr lang="en-US" sz="2000" dirty="0">
                <a:solidFill>
                  <a:srgbClr val="1848E3"/>
                </a:solidFill>
                <a:latin typeface="Calibri" panose="020F0502020204030204" pitchFamily="34" charset="0"/>
                <a:cs typeface="Calibri" panose="020F0502020204030204" pitchFamily="34" charset="0"/>
              </a:rPr>
              <a:t>Centrient – Infra Team</a:t>
            </a:r>
          </a:p>
          <a:p>
            <a:pPr marL="342900" indent="-342900" fontAlgn="base">
              <a:spcBef>
                <a:spcPct val="0"/>
              </a:spcBef>
              <a:spcAft>
                <a:spcPct val="0"/>
              </a:spcAft>
              <a:buFont typeface="Wingdings" pitchFamily="2" charset="2"/>
              <a:buChar char="§"/>
              <a:defRPr/>
            </a:pPr>
            <a:r>
              <a:rPr lang="en-US" sz="2000" dirty="0">
                <a:solidFill>
                  <a:srgbClr val="1848E3"/>
                </a:solidFill>
                <a:latin typeface="Calibri" panose="020F0502020204030204" pitchFamily="34" charset="0"/>
                <a:cs typeface="Calibri" panose="020F0502020204030204" pitchFamily="34" charset="0"/>
              </a:rPr>
              <a:t>Transition </a:t>
            </a:r>
            <a:r>
              <a:rPr lang="en-US" sz="2000" dirty="0" smtClean="0">
                <a:solidFill>
                  <a:srgbClr val="1848E3"/>
                </a:solidFill>
                <a:latin typeface="Calibri" panose="020F0502020204030204" pitchFamily="34" charset="0"/>
                <a:cs typeface="Calibri" panose="020F0502020204030204" pitchFamily="34" charset="0"/>
              </a:rPr>
              <a:t>– </a:t>
            </a:r>
            <a:r>
              <a:rPr lang="en-US" sz="2000" dirty="0">
                <a:solidFill>
                  <a:srgbClr val="1848E3"/>
                </a:solidFill>
                <a:latin typeface="Calibri" panose="020F0502020204030204" pitchFamily="34" charset="0"/>
                <a:cs typeface="Calibri" panose="020F0502020204030204" pitchFamily="34" charset="0"/>
              </a:rPr>
              <a:t>Org Structure</a:t>
            </a:r>
            <a:endParaRPr lang="en-GB" sz="2000" dirty="0">
              <a:solidFill>
                <a:srgbClr val="1848E3"/>
              </a:solidFill>
              <a:latin typeface="Calibri" panose="020F0502020204030204" pitchFamily="34" charset="0"/>
              <a:cs typeface="Calibri" panose="020F0502020204030204" pitchFamily="34" charset="0"/>
            </a:endParaRPr>
          </a:p>
          <a:p>
            <a:pPr marL="342900" lvl="0" indent="-342900" fontAlgn="base">
              <a:spcBef>
                <a:spcPct val="0"/>
              </a:spcBef>
              <a:spcAft>
                <a:spcPct val="0"/>
              </a:spcAft>
              <a:buFont typeface="Wingdings" pitchFamily="2" charset="2"/>
              <a:buChar char="§"/>
              <a:defRPr/>
            </a:pPr>
            <a:r>
              <a:rPr lang="en-US" sz="2000" dirty="0">
                <a:solidFill>
                  <a:srgbClr val="1848E3"/>
                </a:solidFill>
                <a:latin typeface="Calibri" panose="020F0502020204030204" pitchFamily="34" charset="0"/>
                <a:cs typeface="Calibri" panose="020F0502020204030204" pitchFamily="34" charset="0"/>
              </a:rPr>
              <a:t>Scope</a:t>
            </a:r>
          </a:p>
          <a:p>
            <a:pPr marL="342900" lvl="0" indent="-342900" fontAlgn="base">
              <a:spcBef>
                <a:spcPct val="0"/>
              </a:spcBef>
              <a:spcAft>
                <a:spcPct val="0"/>
              </a:spcAft>
              <a:buFont typeface="Wingdings" pitchFamily="2" charset="2"/>
              <a:buChar char="§"/>
              <a:defRPr/>
            </a:pPr>
            <a:r>
              <a:rPr lang="en-US" sz="2000" dirty="0">
                <a:solidFill>
                  <a:srgbClr val="1848E3"/>
                </a:solidFill>
                <a:latin typeface="Calibri" panose="020F0502020204030204" pitchFamily="34" charset="0"/>
                <a:cs typeface="Calibri" panose="020F0502020204030204" pitchFamily="34" charset="0"/>
              </a:rPr>
              <a:t>Centrient Environment</a:t>
            </a:r>
          </a:p>
          <a:p>
            <a:pPr marL="342900" lvl="0" indent="-342900" fontAlgn="base">
              <a:spcBef>
                <a:spcPct val="0"/>
              </a:spcBef>
              <a:spcAft>
                <a:spcPct val="0"/>
              </a:spcAft>
              <a:buFont typeface="Wingdings" pitchFamily="2" charset="2"/>
              <a:buChar char="§"/>
              <a:defRPr/>
            </a:pPr>
            <a:r>
              <a:rPr lang="en-US" sz="2000" dirty="0">
                <a:solidFill>
                  <a:srgbClr val="1848E3"/>
                </a:solidFill>
                <a:latin typeface="Calibri" panose="020F0502020204030204" pitchFamily="34" charset="0"/>
                <a:cs typeface="Calibri" panose="020F0502020204030204" pitchFamily="34" charset="0"/>
              </a:rPr>
              <a:t>Platform and Infrastructure – Observations/Inferences</a:t>
            </a:r>
          </a:p>
          <a:p>
            <a:pPr marL="342900" lvl="0" indent="-342900" fontAlgn="base">
              <a:spcBef>
                <a:spcPct val="0"/>
              </a:spcBef>
              <a:spcAft>
                <a:spcPct val="0"/>
              </a:spcAft>
              <a:buFont typeface="Wingdings" pitchFamily="2" charset="2"/>
              <a:buChar char="§"/>
              <a:defRPr/>
            </a:pPr>
            <a:r>
              <a:rPr lang="en-US" sz="2000" dirty="0">
                <a:solidFill>
                  <a:srgbClr val="1848E3"/>
                </a:solidFill>
                <a:latin typeface="Calibri" panose="020F0502020204030204" pitchFamily="34" charset="0"/>
                <a:cs typeface="Calibri" panose="020F0502020204030204" pitchFamily="34" charset="0"/>
              </a:rPr>
              <a:t>Transition Timelines</a:t>
            </a:r>
          </a:p>
          <a:p>
            <a:pPr marL="342900" lvl="0" indent="-342900" fontAlgn="base">
              <a:spcBef>
                <a:spcPct val="0"/>
              </a:spcBef>
              <a:spcAft>
                <a:spcPct val="0"/>
              </a:spcAft>
              <a:buFont typeface="Wingdings" pitchFamily="2" charset="2"/>
              <a:buChar char="§"/>
              <a:defRPr/>
            </a:pPr>
            <a:r>
              <a:rPr lang="en-US" sz="2000" dirty="0">
                <a:solidFill>
                  <a:srgbClr val="1848E3"/>
                </a:solidFill>
                <a:latin typeface="Calibri" panose="020F0502020204030204" pitchFamily="34" charset="0"/>
                <a:cs typeface="Calibri" panose="020F0502020204030204" pitchFamily="34" charset="0"/>
              </a:rPr>
              <a:t>Transition Methodology</a:t>
            </a:r>
          </a:p>
          <a:p>
            <a:pPr marL="342900" lvl="0" indent="-342900" fontAlgn="base">
              <a:spcBef>
                <a:spcPct val="0"/>
              </a:spcBef>
              <a:spcAft>
                <a:spcPct val="0"/>
              </a:spcAft>
              <a:buFont typeface="Wingdings" pitchFamily="2" charset="2"/>
              <a:buChar char="§"/>
              <a:defRPr/>
            </a:pPr>
            <a:r>
              <a:rPr lang="en-US" sz="2000" dirty="0">
                <a:solidFill>
                  <a:srgbClr val="1848E3"/>
                </a:solidFill>
                <a:latin typeface="Calibri" panose="020F0502020204030204" pitchFamily="34" charset="0"/>
                <a:cs typeface="Calibri" panose="020F0502020204030204" pitchFamily="34" charset="0"/>
              </a:rPr>
              <a:t>Expectation from Client and Incumbent  </a:t>
            </a:r>
          </a:p>
          <a:p>
            <a:pPr marL="342900" lvl="0" indent="-342900" fontAlgn="base">
              <a:spcBef>
                <a:spcPct val="0"/>
              </a:spcBef>
              <a:spcAft>
                <a:spcPct val="0"/>
              </a:spcAft>
              <a:buFont typeface="Wingdings" pitchFamily="2" charset="2"/>
              <a:buChar char="§"/>
              <a:defRPr/>
            </a:pPr>
            <a:r>
              <a:rPr lang="en-US" sz="2000" dirty="0">
                <a:solidFill>
                  <a:srgbClr val="1848E3"/>
                </a:solidFill>
                <a:latin typeface="Calibri" panose="020F0502020204030204" pitchFamily="34" charset="0"/>
                <a:cs typeface="Calibri" panose="020F0502020204030204" pitchFamily="34" charset="0"/>
              </a:rPr>
              <a:t>Transition Governance</a:t>
            </a:r>
          </a:p>
          <a:p>
            <a:pPr marL="342900" lvl="0" indent="-342900" fontAlgn="base">
              <a:spcBef>
                <a:spcPct val="0"/>
              </a:spcBef>
              <a:spcAft>
                <a:spcPct val="0"/>
              </a:spcAft>
              <a:buFont typeface="Wingdings" pitchFamily="2" charset="2"/>
              <a:buChar char="§"/>
              <a:defRPr/>
            </a:pPr>
            <a:r>
              <a:rPr lang="en-US" sz="2000" dirty="0">
                <a:solidFill>
                  <a:srgbClr val="1848E3"/>
                </a:solidFill>
                <a:latin typeface="Calibri" panose="020F0502020204030204" pitchFamily="34" charset="0"/>
                <a:cs typeface="Calibri" panose="020F0502020204030204" pitchFamily="34" charset="0"/>
              </a:rPr>
              <a:t>Incidents Flow</a:t>
            </a:r>
          </a:p>
          <a:p>
            <a:pPr marL="342900" lvl="0" indent="-342900" fontAlgn="base">
              <a:spcBef>
                <a:spcPct val="0"/>
              </a:spcBef>
              <a:spcAft>
                <a:spcPct val="0"/>
              </a:spcAft>
              <a:buFont typeface="Wingdings" pitchFamily="2" charset="2"/>
              <a:buChar char="§"/>
              <a:defRPr/>
            </a:pPr>
            <a:r>
              <a:rPr lang="en-US" sz="2000" dirty="0">
                <a:solidFill>
                  <a:srgbClr val="1848E3"/>
                </a:solidFill>
                <a:latin typeface="Calibri" panose="020F0502020204030204" pitchFamily="34" charset="0"/>
                <a:cs typeface="Calibri" panose="020F0502020204030204" pitchFamily="34" charset="0"/>
              </a:rPr>
              <a:t>Transition Risks &amp; Mitigations</a:t>
            </a:r>
          </a:p>
          <a:p>
            <a:pPr marL="342900" lvl="0" indent="-342900" fontAlgn="base">
              <a:spcBef>
                <a:spcPct val="0"/>
              </a:spcBef>
              <a:spcAft>
                <a:spcPct val="0"/>
              </a:spcAft>
              <a:buFont typeface="Wingdings" pitchFamily="2" charset="2"/>
              <a:buChar char="§"/>
              <a:defRPr/>
            </a:pPr>
            <a:r>
              <a:rPr lang="en-US" sz="2000" dirty="0" smtClean="0">
                <a:solidFill>
                  <a:srgbClr val="1848E3"/>
                </a:solidFill>
                <a:latin typeface="Calibri" panose="020F0502020204030204" pitchFamily="34" charset="0"/>
                <a:cs typeface="Calibri" panose="020F0502020204030204" pitchFamily="34" charset="0"/>
              </a:rPr>
              <a:t>Transition Guidelines</a:t>
            </a:r>
            <a:endParaRPr lang="en-US" sz="2000" dirty="0">
              <a:solidFill>
                <a:srgbClr val="1848E3"/>
              </a:solidFill>
              <a:latin typeface="Calibri" panose="020F0502020204030204" pitchFamily="34" charset="0"/>
              <a:cs typeface="Calibri" panose="020F0502020204030204" pitchFamily="34" charset="0"/>
            </a:endParaRPr>
          </a:p>
          <a:p>
            <a:pPr marL="342900" lvl="0" indent="-342900" fontAlgn="base">
              <a:spcBef>
                <a:spcPct val="0"/>
              </a:spcBef>
              <a:spcAft>
                <a:spcPct val="0"/>
              </a:spcAft>
              <a:buFont typeface="Wingdings" pitchFamily="2" charset="2"/>
              <a:buChar char="§"/>
              <a:defRPr/>
            </a:pPr>
            <a:endParaRPr lang="en-US" sz="2000" b="1" dirty="0" smtClean="0">
              <a:solidFill>
                <a:srgbClr val="1848E3"/>
              </a:solidFill>
              <a:latin typeface="Calibri" panose="020F0502020204030204" pitchFamily="34" charset="0"/>
              <a:cs typeface="Calibri" panose="020F0502020204030204" pitchFamily="34" charset="0"/>
            </a:endParaRPr>
          </a:p>
          <a:p>
            <a:pPr lvl="0" fontAlgn="base">
              <a:spcBef>
                <a:spcPct val="0"/>
              </a:spcBef>
              <a:spcAft>
                <a:spcPct val="0"/>
              </a:spcAft>
              <a:defRPr/>
            </a:pPr>
            <a:endParaRPr lang="en-US" sz="2000" b="1" dirty="0" smtClean="0">
              <a:solidFill>
                <a:srgbClr val="1848E3"/>
              </a:solidFill>
              <a:latin typeface="Calibri" panose="020F0502020204030204" pitchFamily="34" charset="0"/>
              <a:cs typeface="Calibri" panose="020F0502020204030204" pitchFamily="34" charset="0"/>
            </a:endParaRPr>
          </a:p>
          <a:p>
            <a:pPr marL="342900" lvl="0" indent="-342900" fontAlgn="base">
              <a:spcBef>
                <a:spcPct val="0"/>
              </a:spcBef>
              <a:spcAft>
                <a:spcPct val="0"/>
              </a:spcAft>
              <a:buFont typeface="Wingdings" pitchFamily="2" charset="2"/>
              <a:buChar char="§"/>
              <a:defRPr/>
            </a:pPr>
            <a:endParaRPr lang="en-US" sz="2000" b="1" dirty="0">
              <a:solidFill>
                <a:srgbClr val="1848E3"/>
              </a:solidFill>
              <a:latin typeface="Calibri" panose="020F0502020204030204" pitchFamily="34" charset="0"/>
              <a:cs typeface="Calibri" panose="020F0502020204030204" pitchFamily="34" charset="0"/>
            </a:endParaRPr>
          </a:p>
          <a:p>
            <a:pPr marL="342900" lvl="0" indent="-342900" fontAlgn="base">
              <a:spcBef>
                <a:spcPct val="0"/>
              </a:spcBef>
              <a:spcAft>
                <a:spcPct val="0"/>
              </a:spcAft>
              <a:buFont typeface="Wingdings" pitchFamily="2" charset="2"/>
              <a:buChar char="§"/>
              <a:defRPr/>
            </a:pPr>
            <a:endParaRPr lang="en-US" sz="2000" b="1" dirty="0" smtClean="0">
              <a:solidFill>
                <a:srgbClr val="1848E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301316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52EBC2B-DB21-C947-A364-94A9842075DE}"/>
              </a:ext>
            </a:extLst>
          </p:cNvPr>
          <p:cNvSpPr>
            <a:spLocks noGrp="1"/>
          </p:cNvSpPr>
          <p:nvPr>
            <p:ph type="title"/>
          </p:nvPr>
        </p:nvSpPr>
        <p:spPr>
          <a:xfrm>
            <a:off x="0" y="54721"/>
            <a:ext cx="10946152" cy="572882"/>
          </a:xfrm>
        </p:spPr>
        <p:txBody>
          <a:bodyPr>
            <a:normAutofit/>
          </a:bodyPr>
          <a:lstStyle/>
          <a:p>
            <a:pPr algn="l"/>
            <a:r>
              <a:rPr lang="en-US" sz="2400" b="1" dirty="0" smtClean="0">
                <a:solidFill>
                  <a:srgbClr val="1848E3"/>
                </a:solidFill>
                <a:latin typeface="Calibri" panose="020F0502020204030204" pitchFamily="34" charset="0"/>
                <a:cs typeface="Calibri" panose="020F0502020204030204" pitchFamily="34" charset="0"/>
              </a:rPr>
              <a:t>Leadership Team – Centrient &amp; TechM</a:t>
            </a:r>
            <a:endParaRPr lang="en-US" sz="2400" b="1" dirty="0">
              <a:solidFill>
                <a:srgbClr val="1848E3"/>
              </a:solidFill>
              <a:latin typeface="Calibri" panose="020F0502020204030204" pitchFamily="34" charset="0"/>
              <a:cs typeface="Calibri" panose="020F0502020204030204" pitchFamily="34" charset="0"/>
            </a:endParaRPr>
          </a:p>
        </p:txBody>
      </p:sp>
      <p:grpSp>
        <p:nvGrpSpPr>
          <p:cNvPr id="17" name="Group 16"/>
          <p:cNvGrpSpPr/>
          <p:nvPr/>
        </p:nvGrpSpPr>
        <p:grpSpPr>
          <a:xfrm>
            <a:off x="156086" y="1392191"/>
            <a:ext cx="11459231" cy="4099591"/>
            <a:chOff x="156086" y="1392191"/>
            <a:chExt cx="11459231" cy="4099591"/>
          </a:xfrm>
        </p:grpSpPr>
        <p:sp>
          <p:nvSpPr>
            <p:cNvPr id="4" name="Oval 3">
              <a:extLst>
                <a:ext uri="{FF2B5EF4-FFF2-40B4-BE49-F238E27FC236}">
                  <a16:creationId xmlns:a16="http://schemas.microsoft.com/office/drawing/2014/main" id="{6A4531A8-2737-2043-ADE8-C5FEA811B032}"/>
                </a:ext>
              </a:extLst>
            </p:cNvPr>
            <p:cNvSpPr>
              <a:spLocks noChangeAspect="1"/>
            </p:cNvSpPr>
            <p:nvPr/>
          </p:nvSpPr>
          <p:spPr>
            <a:xfrm>
              <a:off x="9717024" y="3925643"/>
              <a:ext cx="1108941" cy="1108565"/>
            </a:xfrm>
            <a:prstGeom prst="ellipse">
              <a:avLst/>
            </a:prstGeom>
            <a:blipFill>
              <a:blip r:embed="rId2"/>
              <a:stretch>
                <a:fillRect/>
              </a:stretch>
            </a:bli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54160815-1820-1644-9606-B1CE35276BE7}"/>
                </a:ext>
              </a:extLst>
            </p:cNvPr>
            <p:cNvSpPr/>
            <p:nvPr/>
          </p:nvSpPr>
          <p:spPr>
            <a:xfrm>
              <a:off x="9111147" y="5094763"/>
              <a:ext cx="2312436" cy="394959"/>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200" b="1"/>
                <a:t>Varaprasad Inturi</a:t>
              </a:r>
            </a:p>
            <a:p>
              <a:pPr algn="ctr"/>
              <a:r>
                <a:rPr lang="en-US" sz="1000" i="1"/>
                <a:t>India Business Head - Healthcare &amp; Life Sciences</a:t>
              </a:r>
            </a:p>
          </p:txBody>
        </p:sp>
        <p:pic>
          <p:nvPicPr>
            <p:cNvPr id="10" name="Picture 1">
              <a:extLst>
                <a:ext uri="{FF2B5EF4-FFF2-40B4-BE49-F238E27FC236}">
                  <a16:creationId xmlns:a16="http://schemas.microsoft.com/office/drawing/2014/main" id="{4D18121E-E652-FE4B-8864-1FC1350B43B2}"/>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5919" b="17627"/>
            <a:stretch/>
          </p:blipFill>
          <p:spPr bwMode="auto">
            <a:xfrm>
              <a:off x="3944270" y="3911673"/>
              <a:ext cx="1108800" cy="1108965"/>
            </a:xfrm>
            <a:prstGeom prst="ellipse">
              <a:avLst/>
            </a:prstGeom>
            <a:ln>
              <a:solidFill>
                <a:schemeClr val="tx1"/>
              </a:solidFill>
            </a:ln>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37C3EF91-9434-6440-912C-2EF342A124E0}"/>
                </a:ext>
              </a:extLst>
            </p:cNvPr>
            <p:cNvSpPr/>
            <p:nvPr/>
          </p:nvSpPr>
          <p:spPr>
            <a:xfrm>
              <a:off x="3042142" y="5094763"/>
              <a:ext cx="2912414" cy="394959"/>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200" b="1"/>
                <a:t>Srikanth Uppuluri</a:t>
              </a:r>
            </a:p>
            <a:p>
              <a:pPr algn="ctr"/>
              <a:r>
                <a:rPr lang="en-US" sz="1000" i="1"/>
                <a:t>VP Global Delivery - ILS</a:t>
              </a:r>
            </a:p>
          </p:txBody>
        </p:sp>
        <p:sp>
          <p:nvSpPr>
            <p:cNvPr id="6" name="Oval 5">
              <a:extLst>
                <a:ext uri="{FF2B5EF4-FFF2-40B4-BE49-F238E27FC236}">
                  <a16:creationId xmlns:a16="http://schemas.microsoft.com/office/drawing/2014/main" id="{ED2CA0F7-DD61-3646-962C-0F211CFC4FA5}"/>
                </a:ext>
              </a:extLst>
            </p:cNvPr>
            <p:cNvSpPr>
              <a:spLocks noChangeAspect="1"/>
            </p:cNvSpPr>
            <p:nvPr/>
          </p:nvSpPr>
          <p:spPr>
            <a:xfrm>
              <a:off x="6954092" y="3927703"/>
              <a:ext cx="1108941" cy="1108565"/>
            </a:xfrm>
            <a:prstGeom prst="ellipse">
              <a:avLst/>
            </a:prstGeom>
            <a:blipFill>
              <a:blip r:embed="rId4"/>
              <a:stretch>
                <a:fillRect/>
              </a:stretch>
            </a:bli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EB411D2F-B8FB-B84D-B832-9DA86A436ED3}"/>
                </a:ext>
              </a:extLst>
            </p:cNvPr>
            <p:cNvSpPr/>
            <p:nvPr/>
          </p:nvSpPr>
          <p:spPr>
            <a:xfrm>
              <a:off x="6052105" y="5096823"/>
              <a:ext cx="2912414" cy="394959"/>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200" b="1"/>
                <a:t>Amar Gupta</a:t>
              </a:r>
            </a:p>
            <a:p>
              <a:pPr algn="ctr"/>
              <a:r>
                <a:rPr lang="en-US" sz="1000" i="1"/>
                <a:t>AVP Sales</a:t>
              </a:r>
            </a:p>
          </p:txBody>
        </p:sp>
        <p:sp>
          <p:nvSpPr>
            <p:cNvPr id="27" name="Oval 26">
              <a:extLst>
                <a:ext uri="{FF2B5EF4-FFF2-40B4-BE49-F238E27FC236}">
                  <a16:creationId xmlns:a16="http://schemas.microsoft.com/office/drawing/2014/main" id="{ED2CA0F7-DD61-3646-962C-0F211CFC4FA5}"/>
                </a:ext>
              </a:extLst>
            </p:cNvPr>
            <p:cNvSpPr>
              <a:spLocks noChangeAspect="1"/>
            </p:cNvSpPr>
            <p:nvPr/>
          </p:nvSpPr>
          <p:spPr>
            <a:xfrm>
              <a:off x="1057822" y="3911673"/>
              <a:ext cx="1108941" cy="1108565"/>
            </a:xfrm>
            <a:prstGeom prst="ellipse">
              <a:avLst/>
            </a:prstGeom>
            <a:blipFill>
              <a:blip r:embed="rId5"/>
              <a:stretch>
                <a:fillRect/>
              </a:stretch>
            </a:blip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ectangle 28">
              <a:extLst>
                <a:ext uri="{FF2B5EF4-FFF2-40B4-BE49-F238E27FC236}">
                  <a16:creationId xmlns:a16="http://schemas.microsoft.com/office/drawing/2014/main" id="{EB411D2F-B8FB-B84D-B832-9DA86A436ED3}"/>
                </a:ext>
              </a:extLst>
            </p:cNvPr>
            <p:cNvSpPr/>
            <p:nvPr/>
          </p:nvSpPr>
          <p:spPr>
            <a:xfrm>
              <a:off x="156086" y="5064962"/>
              <a:ext cx="2912414" cy="394959"/>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200" b="1"/>
                <a:t>Sandeep Agarwal</a:t>
              </a:r>
            </a:p>
            <a:p>
              <a:pPr algn="ctr"/>
              <a:r>
                <a:rPr lang="en-US" sz="1000" i="1"/>
                <a:t>VP Country Head</a:t>
              </a:r>
            </a:p>
          </p:txBody>
        </p:sp>
        <p:sp>
          <p:nvSpPr>
            <p:cNvPr id="7" name="Oval 6">
              <a:extLst>
                <a:ext uri="{FF2B5EF4-FFF2-40B4-BE49-F238E27FC236}">
                  <a16:creationId xmlns:a16="http://schemas.microsoft.com/office/drawing/2014/main" id="{86CEC3C2-93AB-5D49-9616-25C179C2DAE1}"/>
                </a:ext>
              </a:extLst>
            </p:cNvPr>
            <p:cNvSpPr>
              <a:spLocks noChangeAspect="1"/>
            </p:cNvSpPr>
            <p:nvPr/>
          </p:nvSpPr>
          <p:spPr>
            <a:xfrm>
              <a:off x="6954092" y="1443135"/>
              <a:ext cx="1108941" cy="1108565"/>
            </a:xfrm>
            <a:prstGeom prst="ellipse">
              <a:avLst/>
            </a:prstGeom>
            <a:blipFill>
              <a:blip r:embed="rId6"/>
              <a:stretch>
                <a:fillRect/>
              </a:stretch>
            </a:bli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Oval 7">
              <a:extLst>
                <a:ext uri="{FF2B5EF4-FFF2-40B4-BE49-F238E27FC236}">
                  <a16:creationId xmlns:a16="http://schemas.microsoft.com/office/drawing/2014/main" id="{29C4D152-63A4-F54A-90E5-B7CB12445CB6}"/>
                </a:ext>
              </a:extLst>
            </p:cNvPr>
            <p:cNvSpPr>
              <a:spLocks noChangeAspect="1"/>
            </p:cNvSpPr>
            <p:nvPr/>
          </p:nvSpPr>
          <p:spPr>
            <a:xfrm>
              <a:off x="9604890" y="1392191"/>
              <a:ext cx="1108941" cy="1108565"/>
            </a:xfrm>
            <a:prstGeom prst="ellipse">
              <a:avLst/>
            </a:prstGeom>
            <a:blipFill>
              <a:blip r:embed="rId7"/>
              <a:stretch>
                <a:fillRect/>
              </a:stretch>
            </a:bli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a:extLst>
                <a:ext uri="{FF2B5EF4-FFF2-40B4-BE49-F238E27FC236}">
                  <a16:creationId xmlns:a16="http://schemas.microsoft.com/office/drawing/2014/main" id="{C3318C06-E194-2D4A-BBFB-FC3BABCBE854}"/>
                </a:ext>
              </a:extLst>
            </p:cNvPr>
            <p:cNvSpPr/>
            <p:nvPr/>
          </p:nvSpPr>
          <p:spPr>
            <a:xfrm>
              <a:off x="156086" y="2625825"/>
              <a:ext cx="2912414" cy="394959"/>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200" b="1" dirty="0"/>
                <a:t>Ronald Merckx</a:t>
              </a:r>
            </a:p>
            <a:p>
              <a:pPr algn="ctr"/>
              <a:r>
                <a:rPr lang="en-US" sz="1000" i="1" dirty="0"/>
                <a:t>Chief Financial Officer</a:t>
              </a:r>
            </a:p>
          </p:txBody>
        </p:sp>
        <p:sp>
          <p:nvSpPr>
            <p:cNvPr id="25" name="Rectangle 24">
              <a:extLst>
                <a:ext uri="{FF2B5EF4-FFF2-40B4-BE49-F238E27FC236}">
                  <a16:creationId xmlns:a16="http://schemas.microsoft.com/office/drawing/2014/main" id="{0DBA8BBE-B5E8-AF40-B6C0-3D6DF83ACECF}"/>
                </a:ext>
              </a:extLst>
            </p:cNvPr>
            <p:cNvSpPr/>
            <p:nvPr/>
          </p:nvSpPr>
          <p:spPr>
            <a:xfrm>
              <a:off x="6052105" y="2625825"/>
              <a:ext cx="2912414" cy="394959"/>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200" b="1"/>
                <a:t>Amandeep Bawa</a:t>
              </a:r>
            </a:p>
            <a:p>
              <a:pPr algn="ctr"/>
              <a:r>
                <a:rPr lang="en-US" sz="1000" i="1"/>
                <a:t>Head IT- Infrastructure </a:t>
              </a:r>
            </a:p>
          </p:txBody>
        </p:sp>
        <p:sp>
          <p:nvSpPr>
            <p:cNvPr id="26" name="Rectangle 25">
              <a:extLst>
                <a:ext uri="{FF2B5EF4-FFF2-40B4-BE49-F238E27FC236}">
                  <a16:creationId xmlns:a16="http://schemas.microsoft.com/office/drawing/2014/main" id="{4D1CB167-8833-9045-8F78-758252938C61}"/>
                </a:ext>
              </a:extLst>
            </p:cNvPr>
            <p:cNvSpPr/>
            <p:nvPr/>
          </p:nvSpPr>
          <p:spPr>
            <a:xfrm>
              <a:off x="8702903" y="2574881"/>
              <a:ext cx="2912414" cy="394959"/>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1200" b="1"/>
                <a:t>Amit Sahu</a:t>
              </a:r>
            </a:p>
            <a:p>
              <a:pPr algn="ctr"/>
              <a:r>
                <a:rPr lang="en-US" sz="1000" i="1"/>
                <a:t>Head SAP COE &amp; Architect </a:t>
              </a:r>
              <a:endParaRPr lang="en-US" sz="1000" i="1">
                <a:ea typeface="Calibri"/>
                <a:cs typeface="Calibri"/>
              </a:endParaRPr>
            </a:p>
          </p:txBody>
        </p:sp>
        <p:sp>
          <p:nvSpPr>
            <p:cNvPr id="30" name="Oval 29">
              <a:extLst>
                <a:ext uri="{FF2B5EF4-FFF2-40B4-BE49-F238E27FC236}">
                  <a16:creationId xmlns:a16="http://schemas.microsoft.com/office/drawing/2014/main" id="{86CEC3C2-93AB-5D49-9616-25C179C2DAE1}"/>
                </a:ext>
              </a:extLst>
            </p:cNvPr>
            <p:cNvSpPr>
              <a:spLocks noChangeAspect="1"/>
            </p:cNvSpPr>
            <p:nvPr/>
          </p:nvSpPr>
          <p:spPr>
            <a:xfrm>
              <a:off x="1083929" y="1443134"/>
              <a:ext cx="1108941" cy="1108565"/>
            </a:xfrm>
            <a:prstGeom prst="ellipse">
              <a:avLst/>
            </a:prstGeom>
            <a:blipFill>
              <a:blip r:embed="rId8"/>
              <a:stretch>
                <a:fillRect/>
              </a:stretch>
            </a:bli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ectangle 31">
              <a:extLst>
                <a:ext uri="{FF2B5EF4-FFF2-40B4-BE49-F238E27FC236}">
                  <a16:creationId xmlns:a16="http://schemas.microsoft.com/office/drawing/2014/main" id="{C3318C06-E194-2D4A-BBFB-FC3BABCBE854}"/>
                </a:ext>
              </a:extLst>
            </p:cNvPr>
            <p:cNvSpPr/>
            <p:nvPr/>
          </p:nvSpPr>
          <p:spPr>
            <a:xfrm>
              <a:off x="3040195" y="2596253"/>
              <a:ext cx="2912414" cy="394959"/>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200" b="1"/>
                <a:t>Marnix Hoop</a:t>
              </a:r>
            </a:p>
            <a:p>
              <a:pPr algn="ctr"/>
              <a:r>
                <a:rPr lang="en-US" sz="1000" i="1"/>
                <a:t>CIO – Centrient</a:t>
              </a:r>
            </a:p>
          </p:txBody>
        </p:sp>
        <p:sp>
          <p:nvSpPr>
            <p:cNvPr id="33" name="Oval 32">
              <a:extLst>
                <a:ext uri="{FF2B5EF4-FFF2-40B4-BE49-F238E27FC236}">
                  <a16:creationId xmlns:a16="http://schemas.microsoft.com/office/drawing/2014/main" id="{86CEC3C2-93AB-5D49-9616-25C179C2DAE1}"/>
                </a:ext>
              </a:extLst>
            </p:cNvPr>
            <p:cNvSpPr>
              <a:spLocks noChangeAspect="1"/>
            </p:cNvSpPr>
            <p:nvPr/>
          </p:nvSpPr>
          <p:spPr>
            <a:xfrm>
              <a:off x="3968038" y="1413562"/>
              <a:ext cx="1108941" cy="1108565"/>
            </a:xfrm>
            <a:prstGeom prst="ellipse">
              <a:avLst/>
            </a:prstGeom>
            <a:blipFill>
              <a:blip r:embed="rId9"/>
              <a:stretch>
                <a:fillRect/>
              </a:stretch>
            </a:bli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4230049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52EBC2B-DB21-C947-A364-94A9842075DE}"/>
              </a:ext>
            </a:extLst>
          </p:cNvPr>
          <p:cNvSpPr>
            <a:spLocks noGrp="1"/>
          </p:cNvSpPr>
          <p:nvPr>
            <p:ph type="title"/>
          </p:nvPr>
        </p:nvSpPr>
        <p:spPr>
          <a:xfrm>
            <a:off x="0" y="0"/>
            <a:ext cx="10946152" cy="572882"/>
          </a:xfrm>
        </p:spPr>
        <p:txBody>
          <a:bodyPr>
            <a:normAutofit/>
          </a:bodyPr>
          <a:lstStyle/>
          <a:p>
            <a:pPr algn="l"/>
            <a:r>
              <a:rPr lang="en-US" sz="2400" b="1" dirty="0">
                <a:solidFill>
                  <a:srgbClr val="1848E3"/>
                </a:solidFill>
                <a:latin typeface="Calibri" panose="020F0502020204030204" pitchFamily="34" charset="0"/>
                <a:cs typeface="Calibri" panose="020F0502020204030204" pitchFamily="34" charset="0"/>
              </a:rPr>
              <a:t>Centrient – Infra Team</a:t>
            </a:r>
          </a:p>
        </p:txBody>
      </p:sp>
      <p:grpSp>
        <p:nvGrpSpPr>
          <p:cNvPr id="17" name="Group 16"/>
          <p:cNvGrpSpPr/>
          <p:nvPr/>
        </p:nvGrpSpPr>
        <p:grpSpPr>
          <a:xfrm>
            <a:off x="4441433" y="829672"/>
            <a:ext cx="2912414" cy="1577649"/>
            <a:chOff x="4296837" y="1415839"/>
            <a:chExt cx="2912414" cy="1577649"/>
          </a:xfrm>
        </p:grpSpPr>
        <p:sp>
          <p:nvSpPr>
            <p:cNvPr id="7" name="Oval 6">
              <a:extLst>
                <a:ext uri="{FF2B5EF4-FFF2-40B4-BE49-F238E27FC236}">
                  <a16:creationId xmlns:a16="http://schemas.microsoft.com/office/drawing/2014/main" id="{86CEC3C2-93AB-5D49-9616-25C179C2DAE1}"/>
                </a:ext>
              </a:extLst>
            </p:cNvPr>
            <p:cNvSpPr>
              <a:spLocks noChangeAspect="1"/>
            </p:cNvSpPr>
            <p:nvPr/>
          </p:nvSpPr>
          <p:spPr>
            <a:xfrm>
              <a:off x="5198824" y="1415839"/>
              <a:ext cx="1108941" cy="1108565"/>
            </a:xfrm>
            <a:prstGeom prst="ellipse">
              <a:avLst/>
            </a:prstGeom>
            <a:blipFill>
              <a:blip r:embed="rId2"/>
              <a:stretch>
                <a:fillRect/>
              </a:stretch>
            </a:bli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0DBA8BBE-B5E8-AF40-B6C0-3D6DF83ACECF}"/>
                </a:ext>
              </a:extLst>
            </p:cNvPr>
            <p:cNvSpPr/>
            <p:nvPr/>
          </p:nvSpPr>
          <p:spPr>
            <a:xfrm>
              <a:off x="4296837" y="2598529"/>
              <a:ext cx="2912414" cy="394959"/>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200" b="1" dirty="0"/>
                <a:t>Amandeep Bawa</a:t>
              </a:r>
            </a:p>
            <a:p>
              <a:pPr algn="ctr"/>
              <a:r>
                <a:rPr lang="en-US" sz="1200" i="1" dirty="0"/>
                <a:t>Head IT- </a:t>
              </a:r>
              <a:r>
                <a:rPr lang="en-US" sz="1200" i="1" dirty="0" smtClean="0"/>
                <a:t>Infrastructure</a:t>
              </a:r>
            </a:p>
            <a:p>
              <a:pPr algn="ctr"/>
              <a:r>
                <a:rPr lang="en-US" sz="1200" i="1" dirty="0" smtClean="0">
                  <a:hlinkClick r:id="rId3"/>
                </a:rPr>
                <a:t>amandeep.bawa@centrient.com</a:t>
              </a:r>
              <a:r>
                <a:rPr lang="en-US" sz="1200" i="1" dirty="0" smtClean="0"/>
                <a:t>  </a:t>
              </a:r>
              <a:endParaRPr lang="en-US" sz="1200" i="1" dirty="0"/>
            </a:p>
          </p:txBody>
        </p:sp>
      </p:grpSp>
      <p:pic>
        <p:nvPicPr>
          <p:cNvPr id="9" name="Picture 8"/>
          <p:cNvPicPr>
            <a:picLocks noChangeAspect="1"/>
          </p:cNvPicPr>
          <p:nvPr/>
        </p:nvPicPr>
        <p:blipFill>
          <a:blip r:embed="rId4"/>
          <a:stretch>
            <a:fillRect/>
          </a:stretch>
        </p:blipFill>
        <p:spPr>
          <a:xfrm>
            <a:off x="9591126" y="3317771"/>
            <a:ext cx="941605" cy="1094704"/>
          </a:xfrm>
          <a:prstGeom prst="rect">
            <a:avLst/>
          </a:prstGeom>
          <a:ln>
            <a:solidFill>
              <a:schemeClr val="accent1"/>
            </a:solidFill>
          </a:ln>
        </p:spPr>
      </p:pic>
      <p:pic>
        <p:nvPicPr>
          <p:cNvPr id="13" name="Picture 12"/>
          <p:cNvPicPr>
            <a:picLocks noChangeAspect="1"/>
          </p:cNvPicPr>
          <p:nvPr/>
        </p:nvPicPr>
        <p:blipFill>
          <a:blip r:embed="rId5"/>
          <a:stretch>
            <a:fillRect/>
          </a:stretch>
        </p:blipFill>
        <p:spPr>
          <a:xfrm>
            <a:off x="6896647" y="3317771"/>
            <a:ext cx="914400" cy="1094704"/>
          </a:xfrm>
          <a:prstGeom prst="rect">
            <a:avLst/>
          </a:prstGeom>
          <a:ln>
            <a:solidFill>
              <a:schemeClr val="accent1"/>
            </a:solidFill>
          </a:ln>
        </p:spPr>
      </p:pic>
      <p:pic>
        <p:nvPicPr>
          <p:cNvPr id="15" name="Picture 14"/>
          <p:cNvPicPr>
            <a:picLocks noChangeAspect="1"/>
          </p:cNvPicPr>
          <p:nvPr/>
        </p:nvPicPr>
        <p:blipFill>
          <a:blip r:embed="rId6"/>
          <a:stretch>
            <a:fillRect/>
          </a:stretch>
        </p:blipFill>
        <p:spPr>
          <a:xfrm>
            <a:off x="4202168" y="3317771"/>
            <a:ext cx="914400" cy="1094704"/>
          </a:xfrm>
          <a:prstGeom prst="rect">
            <a:avLst/>
          </a:prstGeom>
          <a:ln>
            <a:solidFill>
              <a:schemeClr val="accent1"/>
            </a:solidFill>
          </a:ln>
        </p:spPr>
      </p:pic>
      <p:pic>
        <p:nvPicPr>
          <p:cNvPr id="16" name="Picture 15"/>
          <p:cNvPicPr>
            <a:picLocks noChangeAspect="1"/>
          </p:cNvPicPr>
          <p:nvPr/>
        </p:nvPicPr>
        <p:blipFill>
          <a:blip r:embed="rId7"/>
          <a:stretch>
            <a:fillRect/>
          </a:stretch>
        </p:blipFill>
        <p:spPr>
          <a:xfrm>
            <a:off x="1507689" y="3317771"/>
            <a:ext cx="914400" cy="1094704"/>
          </a:xfrm>
          <a:prstGeom prst="rect">
            <a:avLst/>
          </a:prstGeom>
          <a:ln>
            <a:solidFill>
              <a:schemeClr val="accent1"/>
            </a:solidFill>
          </a:ln>
        </p:spPr>
      </p:pic>
      <p:sp>
        <p:nvSpPr>
          <p:cNvPr id="22" name="TextBox 21"/>
          <p:cNvSpPr txBox="1"/>
          <p:nvPr/>
        </p:nvSpPr>
        <p:spPr>
          <a:xfrm>
            <a:off x="820839" y="4567324"/>
            <a:ext cx="2288099" cy="1754326"/>
          </a:xfrm>
          <a:prstGeom prst="rect">
            <a:avLst/>
          </a:prstGeom>
          <a:noFill/>
        </p:spPr>
        <p:txBody>
          <a:bodyPr wrap="square" rtlCol="0">
            <a:spAutoFit/>
          </a:bodyPr>
          <a:lstStyle/>
          <a:p>
            <a:pPr algn="ctr"/>
            <a:r>
              <a:rPr lang="en-US" sz="1200" dirty="0" smtClean="0">
                <a:latin typeface="Calibri" panose="020F0502020204030204" pitchFamily="34" charset="0"/>
                <a:cs typeface="Calibri" panose="020F0502020204030204" pitchFamily="34" charset="0"/>
              </a:rPr>
              <a:t>Rowald Laterveer – </a:t>
            </a:r>
          </a:p>
          <a:p>
            <a:pPr algn="ctr"/>
            <a:r>
              <a:rPr lang="en-US" sz="1200" dirty="0" smtClean="0">
                <a:latin typeface="Calibri" panose="020F0502020204030204" pitchFamily="34" charset="0"/>
                <a:cs typeface="Calibri" panose="020F0502020204030204" pitchFamily="34" charset="0"/>
              </a:rPr>
              <a:t>IT operation Manager NL</a:t>
            </a:r>
          </a:p>
          <a:p>
            <a:pPr algn="ctr"/>
            <a:r>
              <a:rPr lang="en-US" sz="1200" dirty="0" smtClean="0">
                <a:latin typeface="Calibri" panose="020F0502020204030204" pitchFamily="34" charset="0"/>
                <a:cs typeface="Calibri" panose="020F0502020204030204" pitchFamily="34" charset="0"/>
                <a:hlinkClick r:id="rId8"/>
              </a:rPr>
              <a:t>rowald.laterveer@centrient.com</a:t>
            </a:r>
            <a:r>
              <a:rPr lang="en-US" sz="1200" dirty="0" smtClean="0">
                <a:latin typeface="Calibri" panose="020F0502020204030204" pitchFamily="34" charset="0"/>
                <a:cs typeface="Calibri" panose="020F0502020204030204" pitchFamily="34" charset="0"/>
              </a:rPr>
              <a:t> </a:t>
            </a:r>
          </a:p>
          <a:p>
            <a:pPr algn="ctr"/>
            <a:endParaRPr lang="en-US" sz="1200" b="1" u="sng" dirty="0" smtClean="0">
              <a:solidFill>
                <a:srgbClr val="C00000"/>
              </a:solidFill>
              <a:latin typeface="Calibri" panose="020F0502020204030204" pitchFamily="34" charset="0"/>
              <a:cs typeface="Calibri" panose="020F0502020204030204" pitchFamily="34" charset="0"/>
            </a:endParaRPr>
          </a:p>
          <a:p>
            <a:pPr algn="ctr"/>
            <a:r>
              <a:rPr lang="en-US" sz="1200" b="1" u="sng" dirty="0" smtClean="0">
                <a:solidFill>
                  <a:srgbClr val="C00000"/>
                </a:solidFill>
                <a:latin typeface="Calibri" panose="020F0502020204030204" pitchFamily="34" charset="0"/>
                <a:cs typeface="Calibri" panose="020F0502020204030204" pitchFamily="34" charset="0"/>
              </a:rPr>
              <a:t>Technical Tower Handled</a:t>
            </a:r>
          </a:p>
          <a:p>
            <a:pPr algn="ctr"/>
            <a:endParaRPr lang="en-US" sz="1200" b="1" u="sng" dirty="0" smtClean="0">
              <a:solidFill>
                <a:srgbClr val="C00000"/>
              </a:solidFill>
              <a:latin typeface="Calibri" panose="020F0502020204030204" pitchFamily="34" charset="0"/>
              <a:cs typeface="Calibri" panose="020F0502020204030204" pitchFamily="34" charset="0"/>
            </a:endParaRPr>
          </a:p>
          <a:p>
            <a:pPr marL="171450" indent="-171450" algn="ctr">
              <a:buFont typeface="Arial" panose="020B0604020202020204" pitchFamily="34" charset="0"/>
              <a:buChar char="•"/>
            </a:pPr>
            <a:r>
              <a:rPr lang="en-US" sz="1200" b="1" dirty="0" smtClean="0">
                <a:solidFill>
                  <a:srgbClr val="1848E3"/>
                </a:solidFill>
                <a:latin typeface="Calibri" panose="020F0502020204030204" pitchFamily="34" charset="0"/>
                <a:cs typeface="Calibri" panose="020F0502020204030204" pitchFamily="34" charset="0"/>
              </a:rPr>
              <a:t>Azure</a:t>
            </a:r>
          </a:p>
          <a:p>
            <a:pPr marL="171450" indent="-171450" algn="ctr">
              <a:buFont typeface="Arial" panose="020B0604020202020204" pitchFamily="34" charset="0"/>
              <a:buChar char="•"/>
            </a:pPr>
            <a:r>
              <a:rPr lang="en-US" sz="1200" b="1" dirty="0">
                <a:solidFill>
                  <a:srgbClr val="1848E3"/>
                </a:solidFill>
                <a:latin typeface="Calibri" panose="020F0502020204030204" pitchFamily="34" charset="0"/>
                <a:cs typeface="Calibri" panose="020F0502020204030204" pitchFamily="34" charset="0"/>
              </a:rPr>
              <a:t>Security management</a:t>
            </a:r>
          </a:p>
          <a:p>
            <a:pPr marL="171450" indent="-171450" algn="ctr">
              <a:buFont typeface="Arial" panose="020B0604020202020204" pitchFamily="34" charset="0"/>
              <a:buChar char="•"/>
            </a:pPr>
            <a:r>
              <a:rPr lang="en-US" sz="1200" b="1" dirty="0" smtClean="0">
                <a:solidFill>
                  <a:srgbClr val="1848E3"/>
                </a:solidFill>
                <a:latin typeface="Calibri" panose="020F0502020204030204" pitchFamily="34" charset="0"/>
                <a:cs typeface="Calibri" panose="020F0502020204030204" pitchFamily="34" charset="0"/>
              </a:rPr>
              <a:t>EUS </a:t>
            </a:r>
            <a:r>
              <a:rPr lang="en-US" sz="1200" b="1" dirty="0">
                <a:solidFill>
                  <a:srgbClr val="1848E3"/>
                </a:solidFill>
                <a:latin typeface="Calibri" panose="020F0502020204030204" pitchFamily="34" charset="0"/>
                <a:cs typeface="Calibri" panose="020F0502020204030204" pitchFamily="34" charset="0"/>
              </a:rPr>
              <a:t>( </a:t>
            </a:r>
            <a:r>
              <a:rPr lang="en-US" sz="1200" b="1" dirty="0" smtClean="0">
                <a:solidFill>
                  <a:srgbClr val="1848E3"/>
                </a:solidFill>
                <a:latin typeface="Calibri" panose="020F0502020204030204" pitchFamily="34" charset="0"/>
                <a:cs typeface="Calibri" panose="020F0502020204030204" pitchFamily="34" charset="0"/>
              </a:rPr>
              <a:t>Onsite)</a:t>
            </a:r>
            <a:endParaRPr lang="en-US" sz="1200" b="1" dirty="0">
              <a:solidFill>
                <a:srgbClr val="1848E3"/>
              </a:solidFill>
              <a:latin typeface="Calibri" panose="020F0502020204030204" pitchFamily="34" charset="0"/>
              <a:cs typeface="Calibri" panose="020F0502020204030204" pitchFamily="34" charset="0"/>
            </a:endParaRPr>
          </a:p>
        </p:txBody>
      </p:sp>
      <p:sp>
        <p:nvSpPr>
          <p:cNvPr id="31" name="TextBox 30"/>
          <p:cNvSpPr txBox="1"/>
          <p:nvPr/>
        </p:nvSpPr>
        <p:spPr>
          <a:xfrm>
            <a:off x="3846047" y="4561502"/>
            <a:ext cx="2006434" cy="1938992"/>
          </a:xfrm>
          <a:prstGeom prst="rect">
            <a:avLst/>
          </a:prstGeom>
          <a:noFill/>
        </p:spPr>
        <p:txBody>
          <a:bodyPr wrap="square" rtlCol="0">
            <a:spAutoFit/>
          </a:bodyPr>
          <a:lstStyle/>
          <a:p>
            <a:pPr algn="ctr"/>
            <a:r>
              <a:rPr lang="en-US" sz="1200" dirty="0" smtClean="0">
                <a:latin typeface="Calibri" panose="020F0502020204030204" pitchFamily="34" charset="0"/>
                <a:cs typeface="Calibri" panose="020F0502020204030204" pitchFamily="34" charset="0"/>
              </a:rPr>
              <a:t>Pranav Sethi – </a:t>
            </a:r>
          </a:p>
          <a:p>
            <a:pPr algn="ctr"/>
            <a:r>
              <a:rPr lang="en-US" sz="1200" dirty="0" smtClean="0">
                <a:latin typeface="Calibri" panose="020F0502020204030204" pitchFamily="34" charset="0"/>
                <a:cs typeface="Calibri" panose="020F0502020204030204" pitchFamily="34" charset="0"/>
              </a:rPr>
              <a:t>IT operation Manager Global</a:t>
            </a:r>
          </a:p>
          <a:p>
            <a:pPr algn="ctr"/>
            <a:r>
              <a:rPr lang="en-US" sz="1200" dirty="0" smtClean="0">
                <a:latin typeface="Calibri" panose="020F0502020204030204" pitchFamily="34" charset="0"/>
                <a:cs typeface="Calibri" panose="020F0502020204030204" pitchFamily="34" charset="0"/>
                <a:hlinkClick r:id="rId9"/>
              </a:rPr>
              <a:t>pranav.sethi@centrient.com</a:t>
            </a:r>
            <a:r>
              <a:rPr lang="en-US" sz="1200" dirty="0" smtClean="0">
                <a:latin typeface="Calibri" panose="020F0502020204030204" pitchFamily="34" charset="0"/>
                <a:cs typeface="Calibri" panose="020F0502020204030204" pitchFamily="34" charset="0"/>
              </a:rPr>
              <a:t> </a:t>
            </a:r>
          </a:p>
          <a:p>
            <a:pPr algn="ctr"/>
            <a:r>
              <a:rPr lang="en-US" sz="1200" b="1" u="sng" dirty="0" smtClean="0">
                <a:solidFill>
                  <a:srgbClr val="C00000"/>
                </a:solidFill>
                <a:latin typeface="Calibri" panose="020F0502020204030204" pitchFamily="34" charset="0"/>
                <a:cs typeface="Calibri" panose="020F0502020204030204" pitchFamily="34" charset="0"/>
              </a:rPr>
              <a:t> </a:t>
            </a:r>
          </a:p>
          <a:p>
            <a:pPr algn="ctr"/>
            <a:r>
              <a:rPr lang="en-US" sz="1200" b="1" u="sng" dirty="0" smtClean="0">
                <a:solidFill>
                  <a:srgbClr val="C00000"/>
                </a:solidFill>
                <a:latin typeface="Calibri" panose="020F0502020204030204" pitchFamily="34" charset="0"/>
                <a:cs typeface="Calibri" panose="020F0502020204030204" pitchFamily="34" charset="0"/>
              </a:rPr>
              <a:t>Technical Tower </a:t>
            </a:r>
            <a:r>
              <a:rPr lang="en-US" sz="1200" b="1" u="sng" dirty="0">
                <a:solidFill>
                  <a:srgbClr val="C00000"/>
                </a:solidFill>
                <a:latin typeface="Calibri" panose="020F0502020204030204" pitchFamily="34" charset="0"/>
                <a:cs typeface="Calibri" panose="020F0502020204030204" pitchFamily="34" charset="0"/>
              </a:rPr>
              <a:t>Handled</a:t>
            </a:r>
            <a:r>
              <a:rPr lang="en-US" sz="1200" b="1" u="sng" dirty="0" smtClean="0">
                <a:solidFill>
                  <a:srgbClr val="C00000"/>
                </a:solidFill>
                <a:latin typeface="Calibri" panose="020F0502020204030204" pitchFamily="34" charset="0"/>
                <a:cs typeface="Calibri" panose="020F0502020204030204" pitchFamily="34" charset="0"/>
              </a:rPr>
              <a:t>  </a:t>
            </a:r>
            <a:endParaRPr lang="en-US" sz="1200" b="1" u="sng" dirty="0">
              <a:solidFill>
                <a:srgbClr val="C00000"/>
              </a:solidFill>
              <a:latin typeface="Calibri" panose="020F0502020204030204" pitchFamily="34" charset="0"/>
              <a:cs typeface="Calibri" panose="020F0502020204030204" pitchFamily="34" charset="0"/>
            </a:endParaRPr>
          </a:p>
          <a:p>
            <a:pPr algn="ctr"/>
            <a:endParaRPr lang="en-US" sz="1200" b="1" dirty="0" smtClean="0">
              <a:latin typeface="Calibri" panose="020F0502020204030204" pitchFamily="34" charset="0"/>
              <a:cs typeface="Calibri" panose="020F0502020204030204" pitchFamily="34" charset="0"/>
            </a:endParaRPr>
          </a:p>
          <a:p>
            <a:pPr marL="171450" indent="-171450" algn="ctr">
              <a:buFont typeface="Arial" panose="020B0604020202020204" pitchFamily="34" charset="0"/>
              <a:buChar char="•"/>
            </a:pPr>
            <a:r>
              <a:rPr lang="en-US" sz="1200" b="1" dirty="0" smtClean="0">
                <a:solidFill>
                  <a:srgbClr val="1848E3"/>
                </a:solidFill>
                <a:latin typeface="Calibri" panose="020F0502020204030204" pitchFamily="34" charset="0"/>
                <a:cs typeface="Calibri" panose="020F0502020204030204" pitchFamily="34" charset="0"/>
              </a:rPr>
              <a:t>Azure</a:t>
            </a:r>
          </a:p>
          <a:p>
            <a:pPr marL="171450" indent="-171450" algn="ctr">
              <a:buFont typeface="Arial" panose="020B0604020202020204" pitchFamily="34" charset="0"/>
              <a:buChar char="•"/>
            </a:pPr>
            <a:r>
              <a:rPr lang="en-US" sz="1200" b="1" dirty="0" smtClean="0">
                <a:solidFill>
                  <a:srgbClr val="1848E3"/>
                </a:solidFill>
                <a:latin typeface="Calibri" panose="020F0502020204030204" pitchFamily="34" charset="0"/>
                <a:cs typeface="Calibri" panose="020F0502020204030204" pitchFamily="34" charset="0"/>
              </a:rPr>
              <a:t>Compute </a:t>
            </a:r>
            <a:r>
              <a:rPr lang="en-US" sz="1200" b="1" dirty="0" err="1" smtClean="0">
                <a:solidFill>
                  <a:srgbClr val="1848E3"/>
                </a:solidFill>
                <a:latin typeface="Calibri" panose="020F0502020204030204" pitchFamily="34" charset="0"/>
                <a:cs typeface="Calibri" panose="020F0502020204030204" pitchFamily="34" charset="0"/>
              </a:rPr>
              <a:t>OnPrem</a:t>
            </a:r>
            <a:endParaRPr lang="en-US" sz="1200" b="1" dirty="0" smtClean="0">
              <a:solidFill>
                <a:srgbClr val="1848E3"/>
              </a:solidFill>
              <a:latin typeface="Calibri" panose="020F0502020204030204" pitchFamily="34" charset="0"/>
              <a:cs typeface="Calibri" panose="020F0502020204030204" pitchFamily="34" charset="0"/>
            </a:endParaRPr>
          </a:p>
          <a:p>
            <a:pPr marL="171450" indent="-171450" algn="ctr">
              <a:buFont typeface="Arial" panose="020B0604020202020204" pitchFamily="34" charset="0"/>
              <a:buChar char="•"/>
            </a:pPr>
            <a:r>
              <a:rPr lang="en-US" sz="1200" b="1" dirty="0">
                <a:solidFill>
                  <a:srgbClr val="1848E3"/>
                </a:solidFill>
                <a:latin typeface="Calibri" panose="020F0502020204030204" pitchFamily="34" charset="0"/>
                <a:cs typeface="Calibri" panose="020F0502020204030204" pitchFamily="34" charset="0"/>
              </a:rPr>
              <a:t>Security </a:t>
            </a:r>
            <a:r>
              <a:rPr lang="en-US" sz="1200" b="1" dirty="0" smtClean="0">
                <a:solidFill>
                  <a:srgbClr val="1848E3"/>
                </a:solidFill>
                <a:latin typeface="Calibri" panose="020F0502020204030204" pitchFamily="34" charset="0"/>
                <a:cs typeface="Calibri" panose="020F0502020204030204" pitchFamily="34" charset="0"/>
              </a:rPr>
              <a:t>management</a:t>
            </a:r>
          </a:p>
          <a:p>
            <a:pPr marL="171450" indent="-171450" algn="ctr">
              <a:buFont typeface="Arial" panose="020B0604020202020204" pitchFamily="34" charset="0"/>
              <a:buChar char="•"/>
            </a:pPr>
            <a:r>
              <a:rPr lang="en-US" sz="1200" b="1" dirty="0" smtClean="0">
                <a:solidFill>
                  <a:srgbClr val="1848E3"/>
                </a:solidFill>
                <a:latin typeface="Calibri" panose="020F0502020204030204" pitchFamily="34" charset="0"/>
                <a:cs typeface="Calibri" panose="020F0502020204030204" pitchFamily="34" charset="0"/>
              </a:rPr>
              <a:t>EUS</a:t>
            </a:r>
          </a:p>
        </p:txBody>
      </p:sp>
      <p:sp>
        <p:nvSpPr>
          <p:cNvPr id="34" name="TextBox 33"/>
          <p:cNvSpPr txBox="1"/>
          <p:nvPr/>
        </p:nvSpPr>
        <p:spPr>
          <a:xfrm>
            <a:off x="6589591" y="4603320"/>
            <a:ext cx="1775638" cy="1384995"/>
          </a:xfrm>
          <a:prstGeom prst="rect">
            <a:avLst/>
          </a:prstGeom>
          <a:noFill/>
        </p:spPr>
        <p:txBody>
          <a:bodyPr wrap="square" rtlCol="0">
            <a:spAutoFit/>
          </a:bodyPr>
          <a:lstStyle/>
          <a:p>
            <a:pPr algn="ctr"/>
            <a:r>
              <a:rPr lang="en-US" sz="1200" dirty="0" smtClean="0">
                <a:latin typeface="Calibri" panose="020F0502020204030204" pitchFamily="34" charset="0"/>
                <a:cs typeface="Calibri" panose="020F0502020204030204" pitchFamily="34" charset="0"/>
              </a:rPr>
              <a:t>Qing Xie – </a:t>
            </a:r>
          </a:p>
          <a:p>
            <a:pPr algn="ctr"/>
            <a:r>
              <a:rPr lang="en-US" sz="1200" dirty="0" smtClean="0">
                <a:latin typeface="Calibri" panose="020F0502020204030204" pitchFamily="34" charset="0"/>
                <a:cs typeface="Calibri" panose="020F0502020204030204" pitchFamily="34" charset="0"/>
              </a:rPr>
              <a:t>IT Manager China</a:t>
            </a:r>
          </a:p>
          <a:p>
            <a:pPr algn="ctr"/>
            <a:r>
              <a:rPr lang="en-US" sz="1200" dirty="0" smtClean="0">
                <a:latin typeface="Calibri" panose="020F0502020204030204" pitchFamily="34" charset="0"/>
                <a:cs typeface="Calibri" panose="020F0502020204030204" pitchFamily="34" charset="0"/>
                <a:hlinkClick r:id="rId10"/>
              </a:rPr>
              <a:t>qing.xie@centrient.com</a:t>
            </a:r>
            <a:r>
              <a:rPr lang="en-US" sz="1200" dirty="0" smtClean="0">
                <a:latin typeface="Calibri" panose="020F0502020204030204" pitchFamily="34" charset="0"/>
                <a:cs typeface="Calibri" panose="020F0502020204030204" pitchFamily="34" charset="0"/>
              </a:rPr>
              <a:t> </a:t>
            </a:r>
          </a:p>
          <a:p>
            <a:pPr algn="ctr"/>
            <a:r>
              <a:rPr lang="en-US" sz="1200" b="1" u="sng" dirty="0" smtClean="0">
                <a:solidFill>
                  <a:srgbClr val="C00000"/>
                </a:solidFill>
                <a:latin typeface="Calibri" panose="020F0502020204030204" pitchFamily="34" charset="0"/>
                <a:cs typeface="Calibri" panose="020F0502020204030204" pitchFamily="34" charset="0"/>
              </a:rPr>
              <a:t> </a:t>
            </a:r>
          </a:p>
          <a:p>
            <a:pPr algn="ctr"/>
            <a:r>
              <a:rPr lang="en-US" sz="1200" b="1" u="sng" dirty="0" smtClean="0">
                <a:solidFill>
                  <a:srgbClr val="C00000"/>
                </a:solidFill>
                <a:latin typeface="Calibri" panose="020F0502020204030204" pitchFamily="34" charset="0"/>
                <a:cs typeface="Calibri" panose="020F0502020204030204" pitchFamily="34" charset="0"/>
              </a:rPr>
              <a:t>Technical Tower</a:t>
            </a:r>
            <a:r>
              <a:rPr lang="en-US" sz="1200" b="1" u="sng" dirty="0">
                <a:solidFill>
                  <a:srgbClr val="C00000"/>
                </a:solidFill>
                <a:latin typeface="Calibri" panose="020F0502020204030204" pitchFamily="34" charset="0"/>
                <a:cs typeface="Calibri" panose="020F0502020204030204" pitchFamily="34" charset="0"/>
              </a:rPr>
              <a:t> Handled</a:t>
            </a:r>
          </a:p>
          <a:p>
            <a:pPr algn="ctr"/>
            <a:endParaRPr lang="en-US" sz="1200" dirty="0" smtClean="0">
              <a:latin typeface="Calibri" panose="020F0502020204030204" pitchFamily="34" charset="0"/>
              <a:cs typeface="Calibri" panose="020F0502020204030204" pitchFamily="34" charset="0"/>
            </a:endParaRPr>
          </a:p>
          <a:p>
            <a:pPr marL="171450" indent="-171450" algn="ctr">
              <a:buFont typeface="Arial" panose="020B0604020202020204" pitchFamily="34" charset="0"/>
              <a:buChar char="•"/>
            </a:pPr>
            <a:r>
              <a:rPr lang="en-US" sz="1200" b="1" dirty="0" smtClean="0">
                <a:solidFill>
                  <a:srgbClr val="1848E3"/>
                </a:solidFill>
                <a:latin typeface="Calibri" panose="020F0502020204030204" pitchFamily="34" charset="0"/>
                <a:cs typeface="Calibri" panose="020F0502020204030204" pitchFamily="34" charset="0"/>
              </a:rPr>
              <a:t>Network</a:t>
            </a:r>
            <a:endParaRPr lang="en-US" sz="1200" b="1" dirty="0">
              <a:solidFill>
                <a:srgbClr val="1848E3"/>
              </a:solidFill>
              <a:latin typeface="Calibri" panose="020F0502020204030204" pitchFamily="34" charset="0"/>
              <a:cs typeface="Calibri" panose="020F0502020204030204" pitchFamily="34" charset="0"/>
            </a:endParaRPr>
          </a:p>
        </p:txBody>
      </p:sp>
      <p:sp>
        <p:nvSpPr>
          <p:cNvPr id="35" name="TextBox 34"/>
          <p:cNvSpPr txBox="1"/>
          <p:nvPr/>
        </p:nvSpPr>
        <p:spPr>
          <a:xfrm>
            <a:off x="9102339" y="4592822"/>
            <a:ext cx="2233529" cy="1569660"/>
          </a:xfrm>
          <a:prstGeom prst="rect">
            <a:avLst/>
          </a:prstGeom>
          <a:noFill/>
        </p:spPr>
        <p:txBody>
          <a:bodyPr wrap="square" rtlCol="0">
            <a:spAutoFit/>
          </a:bodyPr>
          <a:lstStyle/>
          <a:p>
            <a:pPr algn="ctr"/>
            <a:r>
              <a:rPr lang="en-US" sz="1200" dirty="0">
                <a:latin typeface="Calibri" panose="020F0502020204030204" pitchFamily="34" charset="0"/>
                <a:cs typeface="Calibri" panose="020F0502020204030204" pitchFamily="34" charset="0"/>
              </a:rPr>
              <a:t>Singh, </a:t>
            </a:r>
            <a:r>
              <a:rPr lang="en-US" sz="1200" dirty="0" smtClean="0">
                <a:latin typeface="Calibri" panose="020F0502020204030204" pitchFamily="34" charset="0"/>
                <a:cs typeface="Calibri" panose="020F0502020204030204" pitchFamily="34" charset="0"/>
              </a:rPr>
              <a:t>Maninder – </a:t>
            </a:r>
          </a:p>
          <a:p>
            <a:pPr algn="ctr"/>
            <a:r>
              <a:rPr lang="en-US" sz="1200" dirty="0" smtClean="0">
                <a:latin typeface="Calibri" panose="020F0502020204030204" pitchFamily="34" charset="0"/>
                <a:cs typeface="Calibri" panose="020F0502020204030204" pitchFamily="34" charset="0"/>
              </a:rPr>
              <a:t>IT Manager India</a:t>
            </a:r>
          </a:p>
          <a:p>
            <a:pPr algn="ctr"/>
            <a:r>
              <a:rPr lang="en-US" sz="1200" dirty="0" smtClean="0">
                <a:latin typeface="Calibri" panose="020F0502020204030204" pitchFamily="34" charset="0"/>
                <a:cs typeface="Calibri" panose="020F0502020204030204" pitchFamily="34" charset="0"/>
                <a:hlinkClick r:id="rId11"/>
              </a:rPr>
              <a:t>maninder.singh@centrient.com</a:t>
            </a:r>
            <a:r>
              <a:rPr lang="en-US" sz="1200" dirty="0" smtClean="0">
                <a:latin typeface="Calibri" panose="020F0502020204030204" pitchFamily="34" charset="0"/>
                <a:cs typeface="Calibri" panose="020F0502020204030204" pitchFamily="34" charset="0"/>
              </a:rPr>
              <a:t> </a:t>
            </a:r>
          </a:p>
          <a:p>
            <a:pPr algn="ctr"/>
            <a:endParaRPr lang="en-US" sz="1200" u="sng" dirty="0" smtClean="0">
              <a:latin typeface="Calibri" panose="020F0502020204030204" pitchFamily="34" charset="0"/>
              <a:cs typeface="Calibri" panose="020F0502020204030204" pitchFamily="34" charset="0"/>
            </a:endParaRPr>
          </a:p>
          <a:p>
            <a:pPr algn="ctr"/>
            <a:r>
              <a:rPr lang="en-US" sz="1200" b="1" u="sng" dirty="0" smtClean="0">
                <a:solidFill>
                  <a:srgbClr val="C00000"/>
                </a:solidFill>
                <a:latin typeface="Calibri" panose="020F0502020204030204" pitchFamily="34" charset="0"/>
                <a:cs typeface="Calibri" panose="020F0502020204030204" pitchFamily="34" charset="0"/>
              </a:rPr>
              <a:t>Technical </a:t>
            </a:r>
            <a:r>
              <a:rPr lang="en-US" sz="1200" b="1" u="sng" dirty="0">
                <a:solidFill>
                  <a:srgbClr val="C00000"/>
                </a:solidFill>
                <a:latin typeface="Calibri" panose="020F0502020204030204" pitchFamily="34" charset="0"/>
                <a:cs typeface="Calibri" panose="020F0502020204030204" pitchFamily="34" charset="0"/>
              </a:rPr>
              <a:t>Tower Handled</a:t>
            </a:r>
          </a:p>
          <a:p>
            <a:pPr algn="ctr"/>
            <a:endParaRPr lang="en-US" sz="1200" dirty="0" smtClean="0">
              <a:latin typeface="Calibri" panose="020F0502020204030204" pitchFamily="34" charset="0"/>
              <a:cs typeface="Calibri" panose="020F0502020204030204" pitchFamily="34" charset="0"/>
            </a:endParaRPr>
          </a:p>
          <a:p>
            <a:pPr marL="171450" indent="-171450" algn="ctr">
              <a:buFont typeface="Arial" panose="020B0604020202020204" pitchFamily="34" charset="0"/>
              <a:buChar char="•"/>
            </a:pPr>
            <a:r>
              <a:rPr lang="en-US" sz="1200" b="1" dirty="0">
                <a:solidFill>
                  <a:srgbClr val="1848E3"/>
                </a:solidFill>
                <a:latin typeface="Calibri" panose="020F0502020204030204" pitchFamily="34" charset="0"/>
                <a:cs typeface="Calibri" panose="020F0502020204030204" pitchFamily="34" charset="0"/>
              </a:rPr>
              <a:t>Network</a:t>
            </a:r>
          </a:p>
          <a:p>
            <a:pPr algn="ctr"/>
            <a:endParaRPr lang="en-US" sz="1200" dirty="0">
              <a:latin typeface="Calibri" panose="020F0502020204030204" pitchFamily="34" charset="0"/>
              <a:cs typeface="Calibri" panose="020F0502020204030204" pitchFamily="34" charset="0"/>
            </a:endParaRPr>
          </a:p>
        </p:txBody>
      </p:sp>
      <p:cxnSp>
        <p:nvCxnSpPr>
          <p:cNvPr id="28" name="Straight Connector 27"/>
          <p:cNvCxnSpPr/>
          <p:nvPr/>
        </p:nvCxnSpPr>
        <p:spPr>
          <a:xfrm flipV="1">
            <a:off x="1964889" y="2684718"/>
            <a:ext cx="8097039" cy="11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964889" y="2693088"/>
            <a:ext cx="0" cy="548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4666031" y="2696472"/>
            <a:ext cx="0" cy="548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353847" y="2698617"/>
            <a:ext cx="0" cy="548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0053851" y="2684717"/>
            <a:ext cx="0" cy="548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02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 Placeholder 1">
            <a:extLst>
              <a:ext uri="{FF2B5EF4-FFF2-40B4-BE49-F238E27FC236}">
                <a16:creationId xmlns:a16="http://schemas.microsoft.com/office/drawing/2014/main" id="{A1001E95-2CA4-40C3-9D8A-A57B1E0A246E}"/>
              </a:ext>
            </a:extLst>
          </p:cNvPr>
          <p:cNvSpPr txBox="1">
            <a:spLocks/>
          </p:cNvSpPr>
          <p:nvPr/>
        </p:nvSpPr>
        <p:spPr>
          <a:xfrm>
            <a:off x="200898" y="154180"/>
            <a:ext cx="4758830" cy="270499"/>
          </a:xfrm>
          <a:prstGeom prst="rect">
            <a:avLst/>
          </a:prstGeom>
          <a:solidFill>
            <a:schemeClr val="bg1"/>
          </a:solidFill>
        </p:spPr>
        <p:txBody>
          <a:bodyPr vert="horz" lIns="0" tIns="0" rIns="0" bIns="0" rtlCol="0" anchor="ctr" anchorCtr="0">
            <a:noAutofit/>
          </a:bodyPr>
          <a:lstStyle>
            <a:lvl1pPr algn="ctr" defTabSz="812886">
              <a:spcBef>
                <a:spcPct val="0"/>
              </a:spcBef>
              <a:buNone/>
              <a:defRPr sz="2000" b="1">
                <a:solidFill>
                  <a:schemeClr val="accent5">
                    <a:lumMod val="50000"/>
                  </a:schemeClr>
                </a:solidFill>
                <a:latin typeface="DengXian" panose="02010600030101010101" pitchFamily="2" charset="-122"/>
                <a:ea typeface="DengXian" panose="02010600030101010101" pitchFamily="2" charset="-122"/>
                <a:cs typeface="Arial" panose="020B0604020202020204" pitchFamily="34" charset="0"/>
              </a:defRPr>
            </a:lvl1pPr>
            <a:lvl2pPr marL="685800" indent="-228600" algn="l" defTabSz="914400" rtl="0" eaLnBrk="1" latinLnBrk="0" hangingPunct="1">
              <a:lnSpc>
                <a:spcPct val="100000"/>
              </a:lnSpc>
              <a:spcBef>
                <a:spcPts val="1200"/>
              </a:spcBef>
              <a:spcAft>
                <a:spcPts val="1200"/>
              </a:spcAft>
              <a:buClr>
                <a:srgbClr val="1A4AE3"/>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085850" indent="-171450" algn="l" defTabSz="914400" rtl="0" eaLnBrk="1" latinLnBrk="0" hangingPunct="1">
              <a:lnSpc>
                <a:spcPct val="100000"/>
              </a:lnSpc>
              <a:spcBef>
                <a:spcPts val="1200"/>
              </a:spcBef>
              <a:spcAft>
                <a:spcPts val="1200"/>
              </a:spcAft>
              <a:buClr>
                <a:srgbClr val="1A4AE3"/>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1200"/>
              </a:spcBef>
              <a:spcAft>
                <a:spcPts val="1200"/>
              </a:spcAft>
              <a:buClr>
                <a:srgbClr val="1A4AE3"/>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1200"/>
              </a:spcBef>
              <a:spcAft>
                <a:spcPts val="1200"/>
              </a:spcAft>
              <a:buClr>
                <a:srgbClr val="1A4AE3"/>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400" dirty="0">
                <a:solidFill>
                  <a:srgbClr val="1848E3"/>
                </a:solidFill>
                <a:latin typeface="Calibri" panose="020F0502020204030204" pitchFamily="34" charset="0"/>
                <a:ea typeface="+mj-ea"/>
                <a:cs typeface="Calibri" panose="020F0502020204030204" pitchFamily="34" charset="0"/>
              </a:rPr>
              <a:t>Transition  – Org Structure</a:t>
            </a:r>
            <a:endParaRPr lang="en-GB" sz="2400" dirty="0">
              <a:solidFill>
                <a:srgbClr val="1848E3"/>
              </a:solidFill>
              <a:latin typeface="Calibri" panose="020F0502020204030204" pitchFamily="34" charset="0"/>
              <a:ea typeface="+mj-ea"/>
              <a:cs typeface="Calibri" panose="020F0502020204030204" pitchFamily="34" charset="0"/>
            </a:endParaRPr>
          </a:p>
        </p:txBody>
      </p:sp>
      <p:sp>
        <p:nvSpPr>
          <p:cNvPr id="25" name="Rounded Rectangle 24"/>
          <p:cNvSpPr/>
          <p:nvPr/>
        </p:nvSpPr>
        <p:spPr>
          <a:xfrm>
            <a:off x="173669" y="1086413"/>
            <a:ext cx="1005840" cy="4937760"/>
          </a:xfrm>
          <a:prstGeom prst="roundRect">
            <a:avLst/>
          </a:prstGeom>
          <a:ln w="19050">
            <a:solidFill>
              <a:srgbClr val="FF7F00"/>
            </a:solidFill>
          </a:ln>
        </p:spPr>
        <p:txBody>
          <a:bodyPr vert="horz" wrap="square" lIns="91440" tIns="45720" rIns="91440" bIns="45720" numCol="1" rtlCol="0" anchor="t" anchorCtr="0" compatLnSpc="1">
            <a:prstTxWarp prst="textNoShape">
              <a:avLst/>
            </a:prstTxWarp>
            <a:spAutoFit/>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Imago" pitchFamily="2" charset="0"/>
            </a:endParaRPr>
          </a:p>
        </p:txBody>
      </p:sp>
      <p:sp>
        <p:nvSpPr>
          <p:cNvPr id="26" name="Rounded Rectangle 25"/>
          <p:cNvSpPr/>
          <p:nvPr/>
        </p:nvSpPr>
        <p:spPr>
          <a:xfrm>
            <a:off x="1552814" y="1103860"/>
            <a:ext cx="1005840" cy="4937760"/>
          </a:xfrm>
          <a:prstGeom prst="roundRect">
            <a:avLst/>
          </a:prstGeom>
          <a:ln w="19050">
            <a:solidFill>
              <a:srgbClr val="0070C0"/>
            </a:solidFill>
          </a:ln>
        </p:spPr>
        <p:txBody>
          <a:bodyPr vert="horz" wrap="square" lIns="91440" tIns="45720" rIns="91440" bIns="45720" numCol="1" rtlCol="0" anchor="t" anchorCtr="0" compatLnSpc="1">
            <a:prstTxWarp prst="textNoShape">
              <a:avLst/>
            </a:prstTxWarp>
            <a:spAutoFit/>
          </a:bodyPr>
          <a:lstStyle/>
          <a:p>
            <a:pPr eaLnBrk="0" fontAlgn="base" hangingPunct="0">
              <a:spcBef>
                <a:spcPct val="50000"/>
              </a:spcBef>
              <a:spcAft>
                <a:spcPct val="0"/>
              </a:spcAft>
            </a:pPr>
            <a:endParaRPr lang="en-US">
              <a:solidFill>
                <a:srgbClr val="000000"/>
              </a:solidFill>
              <a:latin typeface="Imago" pitchFamily="2" charset="0"/>
            </a:endParaRPr>
          </a:p>
        </p:txBody>
      </p:sp>
      <p:sp>
        <p:nvSpPr>
          <p:cNvPr id="27" name="Rounded Rectangle 26"/>
          <p:cNvSpPr/>
          <p:nvPr/>
        </p:nvSpPr>
        <p:spPr>
          <a:xfrm>
            <a:off x="2961459" y="1074099"/>
            <a:ext cx="1097280" cy="4937760"/>
          </a:xfrm>
          <a:prstGeom prst="roundRect">
            <a:avLst/>
          </a:prstGeom>
          <a:ln w="19050">
            <a:solidFill>
              <a:srgbClr val="0070C0"/>
            </a:solidFill>
          </a:ln>
        </p:spPr>
        <p:txBody>
          <a:bodyPr vert="horz" wrap="square" lIns="91440" tIns="45720" rIns="91440" bIns="45720" numCol="1" rtlCol="0" anchor="t" anchorCtr="0" compatLnSpc="1">
            <a:prstTxWarp prst="textNoShape">
              <a:avLst/>
            </a:prstTxWarp>
            <a:spAutoFit/>
          </a:bodyPr>
          <a:lstStyle/>
          <a:p>
            <a:pPr eaLnBrk="0" fontAlgn="base" hangingPunct="0">
              <a:spcBef>
                <a:spcPct val="50000"/>
              </a:spcBef>
              <a:spcAft>
                <a:spcPct val="0"/>
              </a:spcAft>
            </a:pPr>
            <a:endParaRPr lang="en-US">
              <a:solidFill>
                <a:srgbClr val="000000"/>
              </a:solidFill>
              <a:latin typeface="Imago" pitchFamily="2" charset="0"/>
            </a:endParaRPr>
          </a:p>
        </p:txBody>
      </p:sp>
      <p:sp>
        <p:nvSpPr>
          <p:cNvPr id="28" name="Rounded Rectangle 27"/>
          <p:cNvSpPr/>
          <p:nvPr/>
        </p:nvSpPr>
        <p:spPr>
          <a:xfrm>
            <a:off x="4527299" y="1050211"/>
            <a:ext cx="7101320" cy="4937760"/>
          </a:xfrm>
          <a:prstGeom prst="roundRect">
            <a:avLst/>
          </a:prstGeom>
          <a:ln w="19050">
            <a:solidFill>
              <a:srgbClr val="0070C0"/>
            </a:solidFill>
          </a:ln>
        </p:spPr>
        <p:txBody>
          <a:bodyPr vert="horz" wrap="square" lIns="91440" tIns="45720" rIns="91440" bIns="45720" numCol="1" rtlCol="0" anchor="t" anchorCtr="0" compatLnSpc="1">
            <a:prstTxWarp prst="textNoShape">
              <a:avLst/>
            </a:prstTxWarp>
            <a:spAutoFit/>
          </a:bodyPr>
          <a:lstStyle/>
          <a:p>
            <a:pPr eaLnBrk="0" fontAlgn="base" hangingPunct="0">
              <a:spcBef>
                <a:spcPct val="50000"/>
              </a:spcBef>
              <a:spcAft>
                <a:spcPct val="0"/>
              </a:spcAft>
            </a:pPr>
            <a:endParaRPr lang="en-US">
              <a:solidFill>
                <a:srgbClr val="000000"/>
              </a:solidFill>
              <a:latin typeface="Imago" pitchFamily="2" charset="0"/>
            </a:endParaRPr>
          </a:p>
        </p:txBody>
      </p:sp>
      <p:sp>
        <p:nvSpPr>
          <p:cNvPr id="29" name="TextBox 28"/>
          <p:cNvSpPr txBox="1"/>
          <p:nvPr/>
        </p:nvSpPr>
        <p:spPr>
          <a:xfrm>
            <a:off x="135582" y="712826"/>
            <a:ext cx="1082014" cy="246221"/>
          </a:xfrm>
          <a:prstGeom prst="rect">
            <a:avLst/>
          </a:prstGeom>
          <a:noFill/>
        </p:spPr>
        <p:txBody>
          <a:bodyPr wrap="square" rtlCol="0">
            <a:spAutoFit/>
          </a:bodyPr>
          <a:lstStyle/>
          <a:p>
            <a:pPr algn="ctr" eaLnBrk="0" fontAlgn="base" hangingPunct="0">
              <a:spcBef>
                <a:spcPct val="50000"/>
              </a:spcBef>
              <a:spcAft>
                <a:spcPct val="0"/>
              </a:spcAft>
            </a:pPr>
            <a:r>
              <a:rPr lang="en-US" sz="1000" dirty="0">
                <a:solidFill>
                  <a:srgbClr val="000000"/>
                </a:solidFill>
                <a:latin typeface="Imago" pitchFamily="2" charset="0"/>
              </a:rPr>
              <a:t>CENTRIENT</a:t>
            </a:r>
          </a:p>
        </p:txBody>
      </p:sp>
      <p:sp>
        <p:nvSpPr>
          <p:cNvPr id="30" name="TextBox 29"/>
          <p:cNvSpPr txBox="1"/>
          <p:nvPr/>
        </p:nvSpPr>
        <p:spPr>
          <a:xfrm>
            <a:off x="1332939" y="712001"/>
            <a:ext cx="1584176" cy="246221"/>
          </a:xfrm>
          <a:prstGeom prst="rect">
            <a:avLst/>
          </a:prstGeom>
          <a:noFill/>
        </p:spPr>
        <p:txBody>
          <a:bodyPr wrap="square" rtlCol="0">
            <a:spAutoFit/>
          </a:bodyPr>
          <a:lstStyle/>
          <a:p>
            <a:pPr algn="ctr" eaLnBrk="0" fontAlgn="base" hangingPunct="0">
              <a:spcBef>
                <a:spcPct val="50000"/>
              </a:spcBef>
              <a:spcAft>
                <a:spcPct val="0"/>
              </a:spcAft>
            </a:pPr>
            <a:r>
              <a:rPr lang="en-US" sz="1000" dirty="0">
                <a:solidFill>
                  <a:srgbClr val="000000"/>
                </a:solidFill>
                <a:latin typeface="Imago" pitchFamily="2" charset="0"/>
              </a:rPr>
              <a:t>TechM Account Mgmt.</a:t>
            </a:r>
          </a:p>
        </p:txBody>
      </p:sp>
      <p:sp>
        <p:nvSpPr>
          <p:cNvPr id="31" name="TextBox 30"/>
          <p:cNvSpPr txBox="1"/>
          <p:nvPr/>
        </p:nvSpPr>
        <p:spPr>
          <a:xfrm>
            <a:off x="2855640" y="712309"/>
            <a:ext cx="1584176" cy="246221"/>
          </a:xfrm>
          <a:prstGeom prst="rect">
            <a:avLst/>
          </a:prstGeom>
          <a:noFill/>
        </p:spPr>
        <p:txBody>
          <a:bodyPr wrap="square" rtlCol="0">
            <a:spAutoFit/>
          </a:bodyPr>
          <a:lstStyle/>
          <a:p>
            <a:pPr algn="ctr" eaLnBrk="0" fontAlgn="base" hangingPunct="0">
              <a:spcBef>
                <a:spcPct val="50000"/>
              </a:spcBef>
              <a:spcAft>
                <a:spcPct val="0"/>
              </a:spcAft>
            </a:pPr>
            <a:r>
              <a:rPr lang="en-US" sz="1000" dirty="0">
                <a:solidFill>
                  <a:srgbClr val="000000"/>
                </a:solidFill>
                <a:latin typeface="Imago" pitchFamily="2" charset="0"/>
              </a:rPr>
              <a:t>TechM Transition Mgmt.</a:t>
            </a:r>
          </a:p>
        </p:txBody>
      </p:sp>
      <p:sp>
        <p:nvSpPr>
          <p:cNvPr id="32" name="TextBox 31"/>
          <p:cNvSpPr txBox="1"/>
          <p:nvPr/>
        </p:nvSpPr>
        <p:spPr>
          <a:xfrm>
            <a:off x="7645788" y="748739"/>
            <a:ext cx="1584176" cy="246221"/>
          </a:xfrm>
          <a:prstGeom prst="rect">
            <a:avLst/>
          </a:prstGeom>
          <a:noFill/>
        </p:spPr>
        <p:txBody>
          <a:bodyPr wrap="square" rtlCol="0">
            <a:spAutoFit/>
          </a:bodyPr>
          <a:lstStyle/>
          <a:p>
            <a:pPr algn="ctr" eaLnBrk="0" fontAlgn="base" hangingPunct="0">
              <a:spcBef>
                <a:spcPct val="50000"/>
              </a:spcBef>
              <a:spcAft>
                <a:spcPct val="0"/>
              </a:spcAft>
            </a:pPr>
            <a:r>
              <a:rPr lang="en-US" sz="1000" dirty="0">
                <a:solidFill>
                  <a:srgbClr val="000000"/>
                </a:solidFill>
                <a:latin typeface="Imago" pitchFamily="2" charset="0"/>
              </a:rPr>
              <a:t>TechM </a:t>
            </a:r>
            <a:r>
              <a:rPr lang="en-US" sz="1000" dirty="0" smtClean="0">
                <a:solidFill>
                  <a:srgbClr val="000000"/>
                </a:solidFill>
                <a:latin typeface="Imago" pitchFamily="2" charset="0"/>
              </a:rPr>
              <a:t>Transition  </a:t>
            </a:r>
            <a:r>
              <a:rPr lang="en-US" sz="1000" dirty="0">
                <a:solidFill>
                  <a:srgbClr val="000000"/>
                </a:solidFill>
                <a:latin typeface="Imago" pitchFamily="2" charset="0"/>
              </a:rPr>
              <a:t>Teams</a:t>
            </a:r>
          </a:p>
        </p:txBody>
      </p:sp>
      <p:sp>
        <p:nvSpPr>
          <p:cNvPr id="33" name="TextBox 32"/>
          <p:cNvSpPr txBox="1"/>
          <p:nvPr/>
        </p:nvSpPr>
        <p:spPr>
          <a:xfrm>
            <a:off x="-27475" y="1916205"/>
            <a:ext cx="1446802" cy="477054"/>
          </a:xfrm>
          <a:prstGeom prst="rect">
            <a:avLst/>
          </a:prstGeom>
          <a:noFill/>
        </p:spPr>
        <p:txBody>
          <a:bodyPr wrap="square" rtlCol="0">
            <a:spAutoFit/>
          </a:bodyPr>
          <a:lstStyle/>
          <a:p>
            <a:pPr algn="ctr" eaLnBrk="0" fontAlgn="base" hangingPunct="0">
              <a:spcBef>
                <a:spcPct val="50000"/>
              </a:spcBef>
              <a:spcAft>
                <a:spcPct val="0"/>
              </a:spcAft>
            </a:pPr>
            <a:endParaRPr lang="en-US" sz="1000" dirty="0">
              <a:solidFill>
                <a:srgbClr val="000000"/>
              </a:solidFill>
              <a:latin typeface="Calibiri"/>
            </a:endParaRPr>
          </a:p>
          <a:p>
            <a:pPr algn="ctr" eaLnBrk="0" fontAlgn="base" hangingPunct="0">
              <a:spcBef>
                <a:spcPct val="50000"/>
              </a:spcBef>
              <a:spcAft>
                <a:spcPct val="0"/>
              </a:spcAft>
            </a:pPr>
            <a:r>
              <a:rPr lang="en-US" sz="1000" dirty="0">
                <a:solidFill>
                  <a:srgbClr val="000000"/>
                </a:solidFill>
                <a:latin typeface="Calibiri"/>
              </a:rPr>
              <a:t>Marnix De Hoop</a:t>
            </a:r>
          </a:p>
        </p:txBody>
      </p:sp>
      <p:pic>
        <p:nvPicPr>
          <p:cNvPr id="34" name="Picture 33" descr="Free photo Icon Avatar Person Business Male Profile User - Max Pixel"/>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850521" y="1182736"/>
            <a:ext cx="373308" cy="373308"/>
          </a:xfrm>
          <a:prstGeom prst="rect">
            <a:avLst/>
          </a:prstGeom>
        </p:spPr>
      </p:pic>
      <p:sp>
        <p:nvSpPr>
          <p:cNvPr id="35" name="TextBox 34"/>
          <p:cNvSpPr txBox="1"/>
          <p:nvPr/>
        </p:nvSpPr>
        <p:spPr>
          <a:xfrm>
            <a:off x="1503125" y="1685470"/>
            <a:ext cx="1173950" cy="630942"/>
          </a:xfrm>
          <a:prstGeom prst="rect">
            <a:avLst/>
          </a:prstGeom>
          <a:noFill/>
        </p:spPr>
        <p:txBody>
          <a:bodyPr wrap="square" rtlCol="0">
            <a:spAutoFit/>
          </a:bodyPr>
          <a:lstStyle/>
          <a:p>
            <a:pPr algn="ctr" eaLnBrk="0" fontAlgn="base" hangingPunct="0">
              <a:spcBef>
                <a:spcPct val="50000"/>
              </a:spcBef>
              <a:spcAft>
                <a:spcPct val="0"/>
              </a:spcAft>
            </a:pPr>
            <a:r>
              <a:rPr lang="en-US" sz="1000" dirty="0">
                <a:solidFill>
                  <a:srgbClr val="000000"/>
                </a:solidFill>
                <a:latin typeface="Calibri" panose="020F0502020204030204" pitchFamily="34" charset="0"/>
                <a:cs typeface="Calibri" panose="020F0502020204030204" pitchFamily="34" charset="0"/>
              </a:rPr>
              <a:t>Srikanth Uppuluri</a:t>
            </a:r>
          </a:p>
          <a:p>
            <a:pPr algn="ctr" eaLnBrk="0" fontAlgn="base" hangingPunct="0">
              <a:spcBef>
                <a:spcPct val="50000"/>
              </a:spcBef>
              <a:spcAft>
                <a:spcPct val="0"/>
              </a:spcAft>
            </a:pPr>
            <a:r>
              <a:rPr lang="en-US" sz="1000" dirty="0">
                <a:solidFill>
                  <a:srgbClr val="000000"/>
                </a:solidFill>
                <a:latin typeface="Calibri" panose="020F0502020204030204" pitchFamily="34" charset="0"/>
                <a:cs typeface="Calibri" panose="020F0502020204030204" pitchFamily="34" charset="0"/>
              </a:rPr>
              <a:t>Global Delivery Head (ILS)</a:t>
            </a:r>
          </a:p>
        </p:txBody>
      </p:sp>
      <p:pic>
        <p:nvPicPr>
          <p:cNvPr id="36" name="Picture 35" descr="Boss, ceo, director of company, manager, president icon"/>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527148" y="3074302"/>
            <a:ext cx="386716" cy="386716"/>
          </a:xfrm>
          <a:prstGeom prst="rect">
            <a:avLst/>
          </a:prstGeom>
        </p:spPr>
      </p:pic>
      <p:pic>
        <p:nvPicPr>
          <p:cNvPr id="37" name="Picture 36" descr="Free photo Icon Avatar Person Business Male Profile User - Max Pixel"/>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90906" y="1652555"/>
            <a:ext cx="410639" cy="410639"/>
          </a:xfrm>
          <a:prstGeom prst="rect">
            <a:avLst/>
          </a:prstGeom>
        </p:spPr>
      </p:pic>
      <p:sp>
        <p:nvSpPr>
          <p:cNvPr id="38" name="TextBox 37"/>
          <p:cNvSpPr txBox="1"/>
          <p:nvPr/>
        </p:nvSpPr>
        <p:spPr>
          <a:xfrm>
            <a:off x="1472288" y="2827208"/>
            <a:ext cx="1108025" cy="477054"/>
          </a:xfrm>
          <a:prstGeom prst="rect">
            <a:avLst/>
          </a:prstGeom>
          <a:noFill/>
        </p:spPr>
        <p:txBody>
          <a:bodyPr wrap="square" rtlCol="0">
            <a:spAutoFit/>
          </a:bodyPr>
          <a:lstStyle/>
          <a:p>
            <a:pPr algn="ctr" eaLnBrk="0" fontAlgn="base" hangingPunct="0">
              <a:spcBef>
                <a:spcPct val="50000"/>
              </a:spcBef>
              <a:spcAft>
                <a:spcPct val="0"/>
              </a:spcAft>
            </a:pPr>
            <a:r>
              <a:rPr lang="en-US" sz="1000" dirty="0">
                <a:solidFill>
                  <a:srgbClr val="000000"/>
                </a:solidFill>
                <a:latin typeface="Imago" pitchFamily="2" charset="0"/>
              </a:rPr>
              <a:t>Sandeep Agarwal</a:t>
            </a:r>
          </a:p>
          <a:p>
            <a:pPr algn="ctr" eaLnBrk="0" fontAlgn="base" hangingPunct="0">
              <a:spcBef>
                <a:spcPct val="50000"/>
              </a:spcBef>
              <a:spcAft>
                <a:spcPct val="0"/>
              </a:spcAft>
            </a:pPr>
            <a:r>
              <a:rPr lang="en-US" sz="1000" dirty="0">
                <a:solidFill>
                  <a:srgbClr val="000000"/>
                </a:solidFill>
                <a:latin typeface="Imago" pitchFamily="2" charset="0"/>
              </a:rPr>
              <a:t>Regional Sales Head </a:t>
            </a:r>
          </a:p>
        </p:txBody>
      </p:sp>
      <p:pic>
        <p:nvPicPr>
          <p:cNvPr id="39" name="Picture 38" descr="Boss, ceo, director of company, manager, president icon"/>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1850521" y="2451352"/>
            <a:ext cx="351560" cy="351560"/>
          </a:xfrm>
          <a:prstGeom prst="rect">
            <a:avLst/>
          </a:prstGeom>
        </p:spPr>
      </p:pic>
      <p:sp>
        <p:nvSpPr>
          <p:cNvPr id="40" name="TextBox 39"/>
          <p:cNvSpPr txBox="1"/>
          <p:nvPr/>
        </p:nvSpPr>
        <p:spPr>
          <a:xfrm>
            <a:off x="1525739" y="4159475"/>
            <a:ext cx="1108025" cy="477054"/>
          </a:xfrm>
          <a:prstGeom prst="rect">
            <a:avLst/>
          </a:prstGeom>
          <a:noFill/>
        </p:spPr>
        <p:txBody>
          <a:bodyPr wrap="square" rtlCol="0">
            <a:spAutoFit/>
          </a:bodyPr>
          <a:lstStyle/>
          <a:p>
            <a:pPr algn="ctr" eaLnBrk="0" fontAlgn="base" hangingPunct="0">
              <a:spcBef>
                <a:spcPct val="50000"/>
              </a:spcBef>
              <a:spcAft>
                <a:spcPct val="0"/>
              </a:spcAft>
            </a:pPr>
            <a:r>
              <a:rPr lang="en-US" sz="1000" dirty="0">
                <a:solidFill>
                  <a:srgbClr val="000000"/>
                </a:solidFill>
                <a:latin typeface="Imago" pitchFamily="2" charset="0"/>
              </a:rPr>
              <a:t>Amar Gupta</a:t>
            </a:r>
          </a:p>
          <a:p>
            <a:pPr algn="ctr" eaLnBrk="0" fontAlgn="base" hangingPunct="0">
              <a:spcBef>
                <a:spcPct val="50000"/>
              </a:spcBef>
              <a:spcAft>
                <a:spcPct val="0"/>
              </a:spcAft>
            </a:pPr>
            <a:r>
              <a:rPr lang="en-US" sz="1000" dirty="0" err="1" smtClean="0">
                <a:solidFill>
                  <a:srgbClr val="000000"/>
                </a:solidFill>
                <a:latin typeface="Imago" pitchFamily="2" charset="0"/>
              </a:rPr>
              <a:t>Accunt</a:t>
            </a:r>
            <a:r>
              <a:rPr lang="en-US" sz="1000" dirty="0" smtClean="0">
                <a:solidFill>
                  <a:srgbClr val="000000"/>
                </a:solidFill>
                <a:latin typeface="Imago" pitchFamily="2" charset="0"/>
              </a:rPr>
              <a:t> </a:t>
            </a:r>
            <a:r>
              <a:rPr lang="en-US" sz="1000" dirty="0">
                <a:solidFill>
                  <a:srgbClr val="000000"/>
                </a:solidFill>
                <a:latin typeface="Imago" pitchFamily="2" charset="0"/>
              </a:rPr>
              <a:t>Head</a:t>
            </a:r>
          </a:p>
        </p:txBody>
      </p:sp>
      <p:pic>
        <p:nvPicPr>
          <p:cNvPr id="41" name="Picture 40" descr="Boss, ceo, director of company, manager, president icon"/>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1861088" y="3760276"/>
            <a:ext cx="351560" cy="351560"/>
          </a:xfrm>
          <a:prstGeom prst="rect">
            <a:avLst/>
          </a:prstGeom>
        </p:spPr>
      </p:pic>
      <p:sp>
        <p:nvSpPr>
          <p:cNvPr id="42" name="TextBox 41"/>
          <p:cNvSpPr txBox="1"/>
          <p:nvPr/>
        </p:nvSpPr>
        <p:spPr>
          <a:xfrm>
            <a:off x="-188784" y="3587307"/>
            <a:ext cx="1784485" cy="477054"/>
          </a:xfrm>
          <a:prstGeom prst="rect">
            <a:avLst/>
          </a:prstGeom>
          <a:noFill/>
        </p:spPr>
        <p:txBody>
          <a:bodyPr wrap="square" rtlCol="0">
            <a:spAutoFit/>
          </a:bodyPr>
          <a:lstStyle/>
          <a:p>
            <a:pPr algn="ctr" eaLnBrk="0" fontAlgn="base" hangingPunct="0">
              <a:spcBef>
                <a:spcPct val="50000"/>
              </a:spcBef>
              <a:spcAft>
                <a:spcPct val="0"/>
              </a:spcAft>
            </a:pPr>
            <a:r>
              <a:rPr lang="en-US" sz="1000" dirty="0">
                <a:solidFill>
                  <a:srgbClr val="000000"/>
                </a:solidFill>
                <a:latin typeface="Imago" pitchFamily="2" charset="0"/>
              </a:rPr>
              <a:t>Amit Sahu</a:t>
            </a:r>
          </a:p>
          <a:p>
            <a:pPr algn="ctr" eaLnBrk="0" fontAlgn="base" hangingPunct="0">
              <a:spcBef>
                <a:spcPct val="50000"/>
              </a:spcBef>
              <a:spcAft>
                <a:spcPct val="0"/>
              </a:spcAft>
            </a:pPr>
            <a:r>
              <a:rPr lang="en-US" sz="1000" dirty="0">
                <a:solidFill>
                  <a:srgbClr val="000000"/>
                </a:solidFill>
                <a:latin typeface="Imago" pitchFamily="2" charset="0"/>
              </a:rPr>
              <a:t>SAP</a:t>
            </a:r>
          </a:p>
        </p:txBody>
      </p:sp>
      <p:sp>
        <p:nvSpPr>
          <p:cNvPr id="43" name="TextBox 42"/>
          <p:cNvSpPr txBox="1"/>
          <p:nvPr/>
        </p:nvSpPr>
        <p:spPr>
          <a:xfrm>
            <a:off x="1490368" y="5255607"/>
            <a:ext cx="1108025" cy="477054"/>
          </a:xfrm>
          <a:prstGeom prst="rect">
            <a:avLst/>
          </a:prstGeom>
          <a:noFill/>
        </p:spPr>
        <p:txBody>
          <a:bodyPr wrap="square" rtlCol="0">
            <a:spAutoFit/>
          </a:bodyPr>
          <a:lstStyle/>
          <a:p>
            <a:pPr algn="ctr" eaLnBrk="0" fontAlgn="base" hangingPunct="0">
              <a:spcBef>
                <a:spcPct val="50000"/>
              </a:spcBef>
              <a:spcAft>
                <a:spcPct val="0"/>
              </a:spcAft>
            </a:pPr>
            <a:r>
              <a:rPr lang="en-US" sz="1000" dirty="0">
                <a:solidFill>
                  <a:srgbClr val="000000"/>
                </a:solidFill>
                <a:latin typeface="Imago" pitchFamily="2" charset="0"/>
              </a:rPr>
              <a:t>Varaprasad Inturi</a:t>
            </a:r>
          </a:p>
          <a:p>
            <a:pPr algn="ctr" eaLnBrk="0" fontAlgn="base" hangingPunct="0">
              <a:spcBef>
                <a:spcPct val="50000"/>
              </a:spcBef>
              <a:spcAft>
                <a:spcPct val="0"/>
              </a:spcAft>
            </a:pPr>
            <a:r>
              <a:rPr lang="en-US" sz="1000" dirty="0">
                <a:solidFill>
                  <a:srgbClr val="000000"/>
                </a:solidFill>
                <a:latin typeface="Imago" pitchFamily="2" charset="0"/>
              </a:rPr>
              <a:t>Delivery Head</a:t>
            </a:r>
          </a:p>
        </p:txBody>
      </p:sp>
      <p:pic>
        <p:nvPicPr>
          <p:cNvPr id="44" name="Picture 43" descr="Boss, ceo, director of company, manager, president icon"/>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1869493" y="4808769"/>
            <a:ext cx="351560" cy="351560"/>
          </a:xfrm>
          <a:prstGeom prst="rect">
            <a:avLst/>
          </a:prstGeom>
        </p:spPr>
      </p:pic>
      <p:pic>
        <p:nvPicPr>
          <p:cNvPr id="45" name="Picture 44" descr="Boss, ceo, director of company, manager, president icon"/>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527148" y="4443171"/>
            <a:ext cx="386716" cy="386716"/>
          </a:xfrm>
          <a:prstGeom prst="rect">
            <a:avLst/>
          </a:prstGeom>
        </p:spPr>
      </p:pic>
      <p:sp>
        <p:nvSpPr>
          <p:cNvPr id="46" name="TextBox 45"/>
          <p:cNvSpPr txBox="1"/>
          <p:nvPr/>
        </p:nvSpPr>
        <p:spPr>
          <a:xfrm>
            <a:off x="-230912" y="4996809"/>
            <a:ext cx="1784485" cy="477054"/>
          </a:xfrm>
          <a:prstGeom prst="rect">
            <a:avLst/>
          </a:prstGeom>
          <a:noFill/>
        </p:spPr>
        <p:txBody>
          <a:bodyPr wrap="square" rtlCol="0">
            <a:spAutoFit/>
          </a:bodyPr>
          <a:lstStyle/>
          <a:p>
            <a:pPr algn="ctr" eaLnBrk="0" fontAlgn="base" hangingPunct="0">
              <a:spcBef>
                <a:spcPct val="50000"/>
              </a:spcBef>
              <a:spcAft>
                <a:spcPct val="0"/>
              </a:spcAft>
            </a:pPr>
            <a:r>
              <a:rPr lang="en-US" sz="1000" dirty="0">
                <a:solidFill>
                  <a:srgbClr val="000000"/>
                </a:solidFill>
                <a:latin typeface="Imago" pitchFamily="2" charset="0"/>
              </a:rPr>
              <a:t>Amandeep</a:t>
            </a:r>
          </a:p>
          <a:p>
            <a:pPr algn="ctr" eaLnBrk="0" fontAlgn="base" hangingPunct="0">
              <a:spcBef>
                <a:spcPct val="50000"/>
              </a:spcBef>
              <a:spcAft>
                <a:spcPct val="0"/>
              </a:spcAft>
            </a:pPr>
            <a:r>
              <a:rPr lang="en-US" sz="1000" dirty="0">
                <a:solidFill>
                  <a:srgbClr val="000000"/>
                </a:solidFill>
                <a:latin typeface="Imago" pitchFamily="2" charset="0"/>
              </a:rPr>
              <a:t>Infra Head</a:t>
            </a:r>
          </a:p>
        </p:txBody>
      </p:sp>
      <p:cxnSp>
        <p:nvCxnSpPr>
          <p:cNvPr id="47" name="Straight Arrow Connector 46"/>
          <p:cNvCxnSpPr/>
          <p:nvPr/>
        </p:nvCxnSpPr>
        <p:spPr bwMode="auto">
          <a:xfrm flipH="1">
            <a:off x="1203913" y="2472424"/>
            <a:ext cx="349660" cy="0"/>
          </a:xfrm>
          <a:prstGeom prst="straightConnector1">
            <a:avLst/>
          </a:prstGeom>
          <a:noFill/>
          <a:ln w="25400" cap="flat" cmpd="sng" algn="ctr">
            <a:solidFill>
              <a:srgbClr val="009900"/>
            </a:solidFill>
            <a:prstDash val="solid"/>
            <a:headEnd type="arrow" w="med" len="med"/>
            <a:tailEnd type="arrow" w="med" len="med"/>
          </a:ln>
          <a:effectLst>
            <a:outerShdw blurRad="40000" dist="20000" dir="5400000" rotWithShape="0">
              <a:srgbClr val="000000">
                <a:alpha val="38000"/>
              </a:srgbClr>
            </a:outerShdw>
          </a:effectLst>
        </p:spPr>
      </p:cxnSp>
      <p:cxnSp>
        <p:nvCxnSpPr>
          <p:cNvPr id="48" name="Straight Arrow Connector 47"/>
          <p:cNvCxnSpPr/>
          <p:nvPr/>
        </p:nvCxnSpPr>
        <p:spPr bwMode="auto">
          <a:xfrm flipH="1">
            <a:off x="1180760" y="3530323"/>
            <a:ext cx="349660" cy="0"/>
          </a:xfrm>
          <a:prstGeom prst="straightConnector1">
            <a:avLst/>
          </a:prstGeom>
          <a:noFill/>
          <a:ln w="25400" cap="flat" cmpd="sng" algn="ctr">
            <a:solidFill>
              <a:srgbClr val="009900"/>
            </a:solidFill>
            <a:prstDash val="solid"/>
            <a:headEnd type="arrow" w="med" len="med"/>
            <a:tailEnd type="arrow" w="med" len="med"/>
          </a:ln>
          <a:effectLst>
            <a:outerShdw blurRad="40000" dist="20000" dir="5400000" rotWithShape="0">
              <a:srgbClr val="000000">
                <a:alpha val="38000"/>
              </a:srgbClr>
            </a:outerShdw>
          </a:effectLst>
        </p:spPr>
      </p:cxnSp>
      <p:cxnSp>
        <p:nvCxnSpPr>
          <p:cNvPr id="49" name="Straight Arrow Connector 48"/>
          <p:cNvCxnSpPr/>
          <p:nvPr/>
        </p:nvCxnSpPr>
        <p:spPr bwMode="auto">
          <a:xfrm flipH="1">
            <a:off x="1180760" y="4588221"/>
            <a:ext cx="349660" cy="0"/>
          </a:xfrm>
          <a:prstGeom prst="straightConnector1">
            <a:avLst/>
          </a:prstGeom>
          <a:noFill/>
          <a:ln w="25400" cap="flat" cmpd="sng" algn="ctr">
            <a:solidFill>
              <a:srgbClr val="009900"/>
            </a:solidFill>
            <a:prstDash val="solid"/>
            <a:headEnd type="arrow" w="med" len="med"/>
            <a:tailEnd type="arrow" w="med" len="med"/>
          </a:ln>
          <a:effectLst>
            <a:outerShdw blurRad="40000" dist="20000" dir="5400000" rotWithShape="0">
              <a:srgbClr val="000000">
                <a:alpha val="38000"/>
              </a:srgbClr>
            </a:outerShdw>
          </a:effectLst>
        </p:spPr>
      </p:cxnSp>
      <p:cxnSp>
        <p:nvCxnSpPr>
          <p:cNvPr id="50" name="Straight Arrow Connector 49"/>
          <p:cNvCxnSpPr/>
          <p:nvPr/>
        </p:nvCxnSpPr>
        <p:spPr bwMode="auto">
          <a:xfrm flipH="1">
            <a:off x="2596730" y="2487398"/>
            <a:ext cx="349660" cy="0"/>
          </a:xfrm>
          <a:prstGeom prst="straightConnector1">
            <a:avLst/>
          </a:prstGeom>
          <a:noFill/>
          <a:ln w="25400" cap="flat" cmpd="sng" algn="ctr">
            <a:solidFill>
              <a:srgbClr val="009900"/>
            </a:solidFill>
            <a:prstDash val="solid"/>
            <a:headEnd type="arrow" w="med" len="med"/>
            <a:tailEnd type="arrow" w="med" len="med"/>
          </a:ln>
          <a:effectLst>
            <a:outerShdw blurRad="40000" dist="20000" dir="5400000" rotWithShape="0">
              <a:srgbClr val="000000">
                <a:alpha val="38000"/>
              </a:srgbClr>
            </a:outerShdw>
          </a:effectLst>
        </p:spPr>
      </p:cxnSp>
      <p:cxnSp>
        <p:nvCxnSpPr>
          <p:cNvPr id="51" name="Straight Arrow Connector 50"/>
          <p:cNvCxnSpPr/>
          <p:nvPr/>
        </p:nvCxnSpPr>
        <p:spPr bwMode="auto">
          <a:xfrm flipH="1">
            <a:off x="2582255" y="3528776"/>
            <a:ext cx="349660" cy="0"/>
          </a:xfrm>
          <a:prstGeom prst="straightConnector1">
            <a:avLst/>
          </a:prstGeom>
          <a:noFill/>
          <a:ln w="25400" cap="flat" cmpd="sng" algn="ctr">
            <a:solidFill>
              <a:srgbClr val="009900"/>
            </a:solidFill>
            <a:prstDash val="solid"/>
            <a:headEnd type="arrow" w="med" len="med"/>
            <a:tailEnd type="arrow" w="med" len="med"/>
          </a:ln>
          <a:effectLst>
            <a:outerShdw blurRad="40000" dist="20000" dir="5400000" rotWithShape="0">
              <a:srgbClr val="000000">
                <a:alpha val="38000"/>
              </a:srgbClr>
            </a:outerShdw>
          </a:effectLst>
        </p:spPr>
      </p:cxnSp>
      <p:cxnSp>
        <p:nvCxnSpPr>
          <p:cNvPr id="52" name="Straight Arrow Connector 51"/>
          <p:cNvCxnSpPr/>
          <p:nvPr/>
        </p:nvCxnSpPr>
        <p:spPr bwMode="auto">
          <a:xfrm flipH="1">
            <a:off x="2610636" y="4576790"/>
            <a:ext cx="349660" cy="0"/>
          </a:xfrm>
          <a:prstGeom prst="straightConnector1">
            <a:avLst/>
          </a:prstGeom>
          <a:noFill/>
          <a:ln w="25400" cap="flat" cmpd="sng" algn="ctr">
            <a:solidFill>
              <a:srgbClr val="009900"/>
            </a:solidFill>
            <a:prstDash val="solid"/>
            <a:headEnd type="arrow" w="med" len="med"/>
            <a:tailEnd type="arrow" w="med" len="med"/>
          </a:ln>
          <a:effectLst>
            <a:outerShdw blurRad="40000" dist="20000" dir="5400000" rotWithShape="0">
              <a:srgbClr val="000000">
                <a:alpha val="38000"/>
              </a:srgbClr>
            </a:outerShdw>
          </a:effectLst>
        </p:spPr>
      </p:cxnSp>
      <p:cxnSp>
        <p:nvCxnSpPr>
          <p:cNvPr id="53" name="Straight Arrow Connector 52"/>
          <p:cNvCxnSpPr/>
          <p:nvPr/>
        </p:nvCxnSpPr>
        <p:spPr bwMode="auto">
          <a:xfrm flipH="1">
            <a:off x="4097953" y="2462534"/>
            <a:ext cx="349660" cy="0"/>
          </a:xfrm>
          <a:prstGeom prst="straightConnector1">
            <a:avLst/>
          </a:prstGeom>
          <a:noFill/>
          <a:ln w="25400" cap="flat" cmpd="sng" algn="ctr">
            <a:solidFill>
              <a:srgbClr val="009900"/>
            </a:solidFill>
            <a:prstDash val="solid"/>
            <a:headEnd type="arrow" w="med" len="med"/>
            <a:tailEnd type="arrow" w="med" len="med"/>
          </a:ln>
          <a:effectLst>
            <a:outerShdw blurRad="40000" dist="20000" dir="5400000" rotWithShape="0">
              <a:srgbClr val="000000">
                <a:alpha val="38000"/>
              </a:srgbClr>
            </a:outerShdw>
          </a:effectLst>
        </p:spPr>
      </p:cxnSp>
      <p:cxnSp>
        <p:nvCxnSpPr>
          <p:cNvPr id="54" name="Straight Arrow Connector 53"/>
          <p:cNvCxnSpPr/>
          <p:nvPr/>
        </p:nvCxnSpPr>
        <p:spPr bwMode="auto">
          <a:xfrm flipH="1">
            <a:off x="4118189" y="3467462"/>
            <a:ext cx="349660" cy="0"/>
          </a:xfrm>
          <a:prstGeom prst="straightConnector1">
            <a:avLst/>
          </a:prstGeom>
          <a:noFill/>
          <a:ln w="25400" cap="flat" cmpd="sng" algn="ctr">
            <a:solidFill>
              <a:srgbClr val="009900"/>
            </a:solidFill>
            <a:prstDash val="solid"/>
            <a:headEnd type="arrow" w="med" len="med"/>
            <a:tailEnd type="arrow" w="med" len="med"/>
          </a:ln>
          <a:effectLst>
            <a:outerShdw blurRad="40000" dist="20000" dir="5400000" rotWithShape="0">
              <a:srgbClr val="000000">
                <a:alpha val="38000"/>
              </a:srgbClr>
            </a:outerShdw>
          </a:effectLst>
        </p:spPr>
      </p:cxnSp>
      <p:cxnSp>
        <p:nvCxnSpPr>
          <p:cNvPr id="55" name="Straight Arrow Connector 54"/>
          <p:cNvCxnSpPr/>
          <p:nvPr/>
        </p:nvCxnSpPr>
        <p:spPr bwMode="auto">
          <a:xfrm flipH="1">
            <a:off x="4118189" y="4525360"/>
            <a:ext cx="349660" cy="0"/>
          </a:xfrm>
          <a:prstGeom prst="straightConnector1">
            <a:avLst/>
          </a:prstGeom>
          <a:noFill/>
          <a:ln w="25400" cap="flat" cmpd="sng" algn="ctr">
            <a:solidFill>
              <a:srgbClr val="009900"/>
            </a:solidFill>
            <a:prstDash val="solid"/>
            <a:headEnd type="arrow" w="med" len="med"/>
            <a:tailEnd type="arrow" w="med" len="med"/>
          </a:ln>
          <a:effectLst>
            <a:outerShdw blurRad="40000" dist="20000" dir="5400000" rotWithShape="0">
              <a:srgbClr val="000000">
                <a:alpha val="38000"/>
              </a:srgbClr>
            </a:outerShdw>
          </a:effectLst>
        </p:spPr>
      </p:cxnSp>
      <p:pic>
        <p:nvPicPr>
          <p:cNvPr id="56" name="Picture 55">
            <a:extLst>
              <a:ext uri="{FF2B5EF4-FFF2-40B4-BE49-F238E27FC236}">
                <a16:creationId xmlns:a16="http://schemas.microsoft.com/office/drawing/2014/main" id="{0FCF5468-61D4-4D12-A0C3-E071ECF7921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294577" y="1450379"/>
            <a:ext cx="476105" cy="476105"/>
          </a:xfrm>
          <a:prstGeom prst="rect">
            <a:avLst/>
          </a:prstGeom>
        </p:spPr>
      </p:pic>
      <p:sp>
        <p:nvSpPr>
          <p:cNvPr id="58" name="TextBox 57"/>
          <p:cNvSpPr txBox="1"/>
          <p:nvPr/>
        </p:nvSpPr>
        <p:spPr>
          <a:xfrm>
            <a:off x="2650987" y="1958920"/>
            <a:ext cx="1717543" cy="477054"/>
          </a:xfrm>
          <a:prstGeom prst="rect">
            <a:avLst/>
          </a:prstGeom>
          <a:noFill/>
        </p:spPr>
        <p:txBody>
          <a:bodyPr wrap="square" rtlCol="0">
            <a:spAutoFit/>
          </a:bodyPr>
          <a:lstStyle/>
          <a:p>
            <a:pPr algn="ctr" eaLnBrk="0" fontAlgn="base" hangingPunct="0">
              <a:spcBef>
                <a:spcPct val="50000"/>
              </a:spcBef>
              <a:spcAft>
                <a:spcPct val="0"/>
              </a:spcAft>
            </a:pPr>
            <a:r>
              <a:rPr lang="en-US" sz="1000" dirty="0">
                <a:solidFill>
                  <a:srgbClr val="FFC000"/>
                </a:solidFill>
                <a:latin typeface="Calibri" panose="020F0502020204030204" pitchFamily="34" charset="0"/>
                <a:cs typeface="Calibri" panose="020F0502020204030204" pitchFamily="34" charset="0"/>
              </a:rPr>
              <a:t>Saurabh </a:t>
            </a:r>
            <a:r>
              <a:rPr lang="en-US" sz="1000" dirty="0" smtClean="0">
                <a:solidFill>
                  <a:srgbClr val="FFC000"/>
                </a:solidFill>
                <a:latin typeface="Calibri" panose="020F0502020204030204" pitchFamily="34" charset="0"/>
                <a:cs typeface="Calibri" panose="020F0502020204030204" pitchFamily="34" charset="0"/>
              </a:rPr>
              <a:t>Srivastava</a:t>
            </a:r>
            <a:endParaRPr lang="en-US" sz="1000" dirty="0">
              <a:solidFill>
                <a:srgbClr val="FFC000"/>
              </a:solidFill>
              <a:latin typeface="Calibri" panose="020F0502020204030204" pitchFamily="34" charset="0"/>
              <a:cs typeface="Calibri" panose="020F0502020204030204" pitchFamily="34" charset="0"/>
            </a:endParaRPr>
          </a:p>
          <a:p>
            <a:pPr algn="ctr" eaLnBrk="0" fontAlgn="base" hangingPunct="0">
              <a:spcBef>
                <a:spcPct val="50000"/>
              </a:spcBef>
              <a:spcAft>
                <a:spcPct val="0"/>
              </a:spcAft>
            </a:pPr>
            <a:r>
              <a:rPr lang="en-US" sz="1000" dirty="0">
                <a:solidFill>
                  <a:srgbClr val="000000"/>
                </a:solidFill>
                <a:latin typeface="Calibri" panose="020F0502020204030204" pitchFamily="34" charset="0"/>
                <a:cs typeface="Calibri" panose="020F0502020204030204" pitchFamily="34" charset="0"/>
              </a:rPr>
              <a:t>SAP Transition Mgr.</a:t>
            </a:r>
          </a:p>
        </p:txBody>
      </p:sp>
      <p:pic>
        <p:nvPicPr>
          <p:cNvPr id="61" name="Picture 60"/>
          <p:cNvPicPr>
            <a:picLocks noChangeAspect="1"/>
          </p:cNvPicPr>
          <p:nvPr/>
        </p:nvPicPr>
        <p:blipFill>
          <a:blip r:embed="rId5" cstate="hqprint">
            <a:duotone>
              <a:srgbClr val="9933FF">
                <a:shade val="45000"/>
                <a:satMod val="135000"/>
              </a:srgbClr>
              <a:prstClr val="white"/>
            </a:duotone>
            <a:extLst>
              <a:ext uri="{28A0092B-C50C-407E-A947-70E740481C1C}">
                <a14:useLocalDpi xmlns:a14="http://schemas.microsoft.com/office/drawing/2010/main" val="0"/>
              </a:ext>
            </a:extLst>
          </a:blip>
          <a:stretch>
            <a:fillRect/>
          </a:stretch>
        </p:blipFill>
        <p:spPr>
          <a:xfrm>
            <a:off x="3277535" y="2636251"/>
            <a:ext cx="502884" cy="468774"/>
          </a:xfrm>
          <a:prstGeom prst="rect">
            <a:avLst/>
          </a:prstGeom>
        </p:spPr>
      </p:pic>
      <p:pic>
        <p:nvPicPr>
          <p:cNvPr id="63" name="Picture 62"/>
          <p:cNvPicPr>
            <a:picLocks noChangeAspect="1"/>
          </p:cNvPicPr>
          <p:nvPr/>
        </p:nvPicPr>
        <p:blipFill>
          <a:blip r:embed="rId6" cstate="hq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3253396" y="4246187"/>
            <a:ext cx="508987" cy="474464"/>
          </a:xfrm>
          <a:prstGeom prst="rect">
            <a:avLst/>
          </a:prstGeom>
        </p:spPr>
      </p:pic>
      <p:sp>
        <p:nvSpPr>
          <p:cNvPr id="67" name="TextBox 66"/>
          <p:cNvSpPr txBox="1"/>
          <p:nvPr/>
        </p:nvSpPr>
        <p:spPr>
          <a:xfrm>
            <a:off x="2832090" y="3290249"/>
            <a:ext cx="1390557" cy="477054"/>
          </a:xfrm>
          <a:prstGeom prst="rect">
            <a:avLst/>
          </a:prstGeom>
          <a:noFill/>
        </p:spPr>
        <p:txBody>
          <a:bodyPr wrap="square" rtlCol="0">
            <a:spAutoFit/>
          </a:bodyPr>
          <a:lstStyle/>
          <a:p>
            <a:pPr algn="ctr" eaLnBrk="0" fontAlgn="base" hangingPunct="0">
              <a:spcBef>
                <a:spcPct val="50000"/>
              </a:spcBef>
              <a:spcAft>
                <a:spcPct val="0"/>
              </a:spcAft>
            </a:pPr>
            <a:r>
              <a:rPr lang="en-US" sz="1000" dirty="0">
                <a:solidFill>
                  <a:srgbClr val="000000"/>
                </a:solidFill>
                <a:latin typeface="Calibri" panose="020F0502020204030204" pitchFamily="34" charset="0"/>
                <a:cs typeface="Calibri" panose="020F0502020204030204" pitchFamily="34" charset="0"/>
              </a:rPr>
              <a:t>Saurabh Nandavar</a:t>
            </a:r>
          </a:p>
          <a:p>
            <a:pPr algn="ctr" eaLnBrk="0" fontAlgn="base" hangingPunct="0">
              <a:spcBef>
                <a:spcPct val="50000"/>
              </a:spcBef>
              <a:spcAft>
                <a:spcPct val="0"/>
              </a:spcAft>
            </a:pPr>
            <a:r>
              <a:rPr lang="en-US" sz="1000" dirty="0">
                <a:solidFill>
                  <a:srgbClr val="000000"/>
                </a:solidFill>
                <a:latin typeface="Calibri" panose="020F0502020204030204" pitchFamily="34" charset="0"/>
                <a:cs typeface="Calibri" panose="020F0502020204030204" pitchFamily="34" charset="0"/>
              </a:rPr>
              <a:t>Infra Transition Mgr.</a:t>
            </a:r>
          </a:p>
        </p:txBody>
      </p:sp>
      <p:sp>
        <p:nvSpPr>
          <p:cNvPr id="68" name="TextBox 67"/>
          <p:cNvSpPr txBox="1"/>
          <p:nvPr/>
        </p:nvSpPr>
        <p:spPr>
          <a:xfrm>
            <a:off x="2650987" y="4791691"/>
            <a:ext cx="1784485" cy="477054"/>
          </a:xfrm>
          <a:prstGeom prst="rect">
            <a:avLst/>
          </a:prstGeom>
          <a:noFill/>
        </p:spPr>
        <p:txBody>
          <a:bodyPr wrap="square" rtlCol="0">
            <a:spAutoFit/>
          </a:bodyPr>
          <a:lstStyle/>
          <a:p>
            <a:pPr algn="ctr" eaLnBrk="0" fontAlgn="base" hangingPunct="0">
              <a:spcBef>
                <a:spcPct val="50000"/>
              </a:spcBef>
              <a:spcAft>
                <a:spcPct val="0"/>
              </a:spcAft>
            </a:pPr>
            <a:r>
              <a:rPr lang="en-US" sz="1000" dirty="0">
                <a:solidFill>
                  <a:srgbClr val="000000"/>
                </a:solidFill>
                <a:latin typeface="Calibri" panose="020F0502020204030204" pitchFamily="34" charset="0"/>
                <a:cs typeface="Calibri" panose="020F0502020204030204" pitchFamily="34" charset="0"/>
              </a:rPr>
              <a:t>Tarun Verma</a:t>
            </a:r>
          </a:p>
          <a:p>
            <a:pPr algn="ctr" eaLnBrk="0" fontAlgn="base" hangingPunct="0">
              <a:spcBef>
                <a:spcPct val="50000"/>
              </a:spcBef>
              <a:spcAft>
                <a:spcPct val="0"/>
              </a:spcAft>
            </a:pPr>
            <a:r>
              <a:rPr lang="en-US" sz="1000" dirty="0">
                <a:solidFill>
                  <a:srgbClr val="000000"/>
                </a:solidFill>
                <a:latin typeface="Calibri" panose="020F0502020204030204" pitchFamily="34" charset="0"/>
                <a:cs typeface="Calibri" panose="020F0502020204030204" pitchFamily="34" charset="0"/>
              </a:rPr>
              <a:t>SMO</a:t>
            </a:r>
          </a:p>
        </p:txBody>
      </p:sp>
      <p:sp>
        <p:nvSpPr>
          <p:cNvPr id="107" name="Rounded Rectangle 106"/>
          <p:cNvSpPr/>
          <p:nvPr/>
        </p:nvSpPr>
        <p:spPr>
          <a:xfrm>
            <a:off x="2832090" y="6204919"/>
            <a:ext cx="8784976" cy="272415"/>
          </a:xfrm>
          <a:prstGeom prst="roundRect">
            <a:avLst/>
          </a:prstGeom>
          <a:solidFill>
            <a:srgbClr val="969696">
              <a:lumMod val="40000"/>
              <a:lumOff val="60000"/>
            </a:srgbClr>
          </a:solidFill>
          <a:ln>
            <a:solidFill>
              <a:srgbClr val="000000"/>
            </a:solidFill>
            <a:prstDash val="dashDot"/>
          </a:ln>
        </p:spPr>
        <p:txBody>
          <a:bodyPr vert="horz" wrap="square" lIns="91440" tIns="45720" rIns="91440" bIns="45720" numCol="1" rtlCol="0" anchor="t" anchorCtr="0" compatLnSpc="1">
            <a:prstTxWarp prst="textNoShape">
              <a:avLst/>
            </a:prstTxWarp>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mago" pitchFamily="2" charset="0"/>
              </a:rPr>
              <a:t>SAP Solutions Support  : Vishwas  / Meenakshi                                                                    Infra Solutions Support : Prabhu  / Ananth </a:t>
            </a:r>
          </a:p>
        </p:txBody>
      </p:sp>
      <p:pic>
        <p:nvPicPr>
          <p:cNvPr id="87" name="Graphic 245">
            <a:extLst>
              <a:ext uri="{FF2B5EF4-FFF2-40B4-BE49-F238E27FC236}">
                <a16:creationId xmlns:a16="http://schemas.microsoft.com/office/drawing/2014/main" id="{180FD22A-F2FD-4F78-8F63-62BE1DDFD488}"/>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7264990" y="2974363"/>
            <a:ext cx="170332" cy="189459"/>
          </a:xfrm>
          <a:prstGeom prst="rect">
            <a:avLst/>
          </a:prstGeom>
        </p:spPr>
      </p:pic>
      <p:pic>
        <p:nvPicPr>
          <p:cNvPr id="88" name="Graphic 247">
            <a:extLst>
              <a:ext uri="{FF2B5EF4-FFF2-40B4-BE49-F238E27FC236}">
                <a16:creationId xmlns:a16="http://schemas.microsoft.com/office/drawing/2014/main" id="{47F046E4-ED81-4722-94A0-01DFB81CDA57}"/>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7660676" y="2974362"/>
            <a:ext cx="170332" cy="189459"/>
          </a:xfrm>
          <a:prstGeom prst="rect">
            <a:avLst/>
          </a:prstGeom>
        </p:spPr>
      </p:pic>
      <p:pic>
        <p:nvPicPr>
          <p:cNvPr id="89" name="Graphic 247">
            <a:extLst>
              <a:ext uri="{FF2B5EF4-FFF2-40B4-BE49-F238E27FC236}">
                <a16:creationId xmlns:a16="http://schemas.microsoft.com/office/drawing/2014/main" id="{47F046E4-ED81-4722-94A0-01DFB81CDA57}"/>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8056362" y="2974362"/>
            <a:ext cx="170332" cy="189459"/>
          </a:xfrm>
          <a:prstGeom prst="rect">
            <a:avLst/>
          </a:prstGeom>
        </p:spPr>
      </p:pic>
      <p:sp>
        <p:nvSpPr>
          <p:cNvPr id="90" name="TextBox 89"/>
          <p:cNvSpPr txBox="1"/>
          <p:nvPr/>
        </p:nvSpPr>
        <p:spPr>
          <a:xfrm>
            <a:off x="6684892" y="3153895"/>
            <a:ext cx="2276270" cy="477054"/>
          </a:xfrm>
          <a:prstGeom prst="rect">
            <a:avLst/>
          </a:prstGeom>
          <a:noFill/>
        </p:spPr>
        <p:txBody>
          <a:bodyPr wrap="square" rtlCol="0">
            <a:spAutoFit/>
          </a:bodyPr>
          <a:lstStyle/>
          <a:p>
            <a:pPr algn="ctr" eaLnBrk="0" fontAlgn="base" hangingPunct="0">
              <a:spcBef>
                <a:spcPct val="50000"/>
              </a:spcBef>
              <a:spcAft>
                <a:spcPct val="0"/>
              </a:spcAft>
            </a:pPr>
            <a:r>
              <a:rPr lang="en-US" sz="1000" b="1" dirty="0" smtClean="0">
                <a:solidFill>
                  <a:schemeClr val="accent2">
                    <a:lumMod val="50000"/>
                  </a:schemeClr>
                </a:solidFill>
                <a:latin typeface="Calibri" panose="020F0502020204030204" pitchFamily="34" charset="0"/>
                <a:cs typeface="Calibri" panose="020F0502020204030204" pitchFamily="34" charset="0"/>
              </a:rPr>
              <a:t>Azure – </a:t>
            </a:r>
          </a:p>
          <a:p>
            <a:pPr algn="ctr" eaLnBrk="0" fontAlgn="base" hangingPunct="0">
              <a:spcBef>
                <a:spcPct val="50000"/>
              </a:spcBef>
              <a:spcAft>
                <a:spcPct val="0"/>
              </a:spcAft>
            </a:pPr>
            <a:r>
              <a:rPr lang="en-US" sz="1000" b="1" dirty="0" smtClean="0">
                <a:solidFill>
                  <a:schemeClr val="accent2">
                    <a:lumMod val="50000"/>
                  </a:schemeClr>
                </a:solidFill>
                <a:latin typeface="Calibri" panose="020F0502020204030204" pitchFamily="34" charset="0"/>
                <a:cs typeface="Calibri" panose="020F0502020204030204" pitchFamily="34" charset="0"/>
              </a:rPr>
              <a:t> </a:t>
            </a:r>
            <a:r>
              <a:rPr lang="en-US" sz="1000" dirty="0" err="1">
                <a:latin typeface="Calibri" panose="020F0502020204030204" pitchFamily="34" charset="0"/>
                <a:cs typeface="Calibri" panose="020F0502020204030204" pitchFamily="34" charset="0"/>
              </a:rPr>
              <a:t>Viswanathan</a:t>
            </a:r>
            <a:r>
              <a:rPr lang="en-US" sz="1000" dirty="0">
                <a:latin typeface="Calibri" panose="020F0502020204030204" pitchFamily="34" charset="0"/>
                <a:cs typeface="Calibri" panose="020F0502020204030204" pitchFamily="34" charset="0"/>
              </a:rPr>
              <a:t> </a:t>
            </a:r>
            <a:r>
              <a:rPr lang="en-US" sz="1000" dirty="0" err="1" smtClean="0">
                <a:latin typeface="Calibri" panose="020F0502020204030204" pitchFamily="34" charset="0"/>
                <a:cs typeface="Calibri" panose="020F0502020204030204" pitchFamily="34" charset="0"/>
              </a:rPr>
              <a:t>Gopalakrishnan</a:t>
            </a:r>
            <a:r>
              <a:rPr lang="en-US" sz="1000" b="1" dirty="0" smtClean="0">
                <a:solidFill>
                  <a:srgbClr val="FF0000"/>
                </a:solidFill>
                <a:latin typeface="Calibri" panose="020F0502020204030204" pitchFamily="34" charset="0"/>
                <a:cs typeface="Calibri" panose="020F0502020204030204" pitchFamily="34" charset="0"/>
              </a:rPr>
              <a:t> </a:t>
            </a:r>
            <a:endParaRPr lang="en-US" sz="1000" b="1" dirty="0">
              <a:solidFill>
                <a:srgbClr val="FF0000"/>
              </a:solidFill>
              <a:latin typeface="Calibri" panose="020F0502020204030204" pitchFamily="34" charset="0"/>
              <a:cs typeface="Calibri" panose="020F0502020204030204" pitchFamily="34" charset="0"/>
            </a:endParaRPr>
          </a:p>
        </p:txBody>
      </p:sp>
      <p:sp>
        <p:nvSpPr>
          <p:cNvPr id="91" name="Rounded Rectangle 90"/>
          <p:cNvSpPr/>
          <p:nvPr/>
        </p:nvSpPr>
        <p:spPr>
          <a:xfrm>
            <a:off x="6692903" y="2904021"/>
            <a:ext cx="2194560" cy="731520"/>
          </a:xfrm>
          <a:prstGeom prst="roundRect">
            <a:avLst/>
          </a:prstGeom>
          <a:ln>
            <a:solidFill>
              <a:srgbClr val="000000"/>
            </a:solidFill>
          </a:ln>
        </p:spPr>
        <p:txBody>
          <a:bodyPr vert="horz" wrap="square" lIns="91440" tIns="45720" rIns="91440" bIns="45720" numCol="1" rtlCol="0" anchor="t" anchorCtr="0" compatLnSpc="1">
            <a:prstTxWarp prst="textNoShape">
              <a:avLst/>
            </a:prstTxWarp>
            <a:spAutoFit/>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Imago" pitchFamily="2" charset="0"/>
            </a:endParaRPr>
          </a:p>
        </p:txBody>
      </p:sp>
      <p:pic>
        <p:nvPicPr>
          <p:cNvPr id="97" name="Graphic 245">
            <a:extLst>
              <a:ext uri="{FF2B5EF4-FFF2-40B4-BE49-F238E27FC236}">
                <a16:creationId xmlns:a16="http://schemas.microsoft.com/office/drawing/2014/main" id="{180FD22A-F2FD-4F78-8F63-62BE1DDFD488}"/>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7307443" y="3895019"/>
            <a:ext cx="170332" cy="189459"/>
          </a:xfrm>
          <a:prstGeom prst="rect">
            <a:avLst/>
          </a:prstGeom>
        </p:spPr>
      </p:pic>
      <p:pic>
        <p:nvPicPr>
          <p:cNvPr id="98" name="Graphic 247">
            <a:extLst>
              <a:ext uri="{FF2B5EF4-FFF2-40B4-BE49-F238E27FC236}">
                <a16:creationId xmlns:a16="http://schemas.microsoft.com/office/drawing/2014/main" id="{47F046E4-ED81-4722-94A0-01DFB81CDA57}"/>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7703129" y="3895018"/>
            <a:ext cx="170332" cy="189459"/>
          </a:xfrm>
          <a:prstGeom prst="rect">
            <a:avLst/>
          </a:prstGeom>
        </p:spPr>
      </p:pic>
      <p:pic>
        <p:nvPicPr>
          <p:cNvPr id="99" name="Graphic 247">
            <a:extLst>
              <a:ext uri="{FF2B5EF4-FFF2-40B4-BE49-F238E27FC236}">
                <a16:creationId xmlns:a16="http://schemas.microsoft.com/office/drawing/2014/main" id="{47F046E4-ED81-4722-94A0-01DFB81CDA57}"/>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8098815" y="3895018"/>
            <a:ext cx="170332" cy="189459"/>
          </a:xfrm>
          <a:prstGeom prst="rect">
            <a:avLst/>
          </a:prstGeom>
        </p:spPr>
      </p:pic>
      <p:sp>
        <p:nvSpPr>
          <p:cNvPr id="100" name="TextBox 99"/>
          <p:cNvSpPr txBox="1"/>
          <p:nvPr/>
        </p:nvSpPr>
        <p:spPr>
          <a:xfrm>
            <a:off x="6673584" y="4099626"/>
            <a:ext cx="2276270" cy="488595"/>
          </a:xfrm>
          <a:prstGeom prst="rect">
            <a:avLst/>
          </a:prstGeom>
          <a:noFill/>
        </p:spPr>
        <p:txBody>
          <a:bodyPr wrap="square" rtlCol="0">
            <a:spAutoFit/>
          </a:bodyPr>
          <a:lstStyle/>
          <a:p>
            <a:pPr algn="ctr" eaLnBrk="0" fontAlgn="base" hangingPunct="0">
              <a:spcBef>
                <a:spcPct val="50000"/>
              </a:spcBef>
              <a:spcAft>
                <a:spcPct val="0"/>
              </a:spcAft>
            </a:pPr>
            <a:r>
              <a:rPr lang="en-US" sz="1000" b="1" dirty="0" smtClean="0">
                <a:solidFill>
                  <a:schemeClr val="accent2">
                    <a:lumMod val="50000"/>
                  </a:schemeClr>
                </a:solidFill>
                <a:latin typeface="Calibri" panose="020F0502020204030204" pitchFamily="34" charset="0"/>
                <a:cs typeface="Calibri" panose="020F0502020204030204" pitchFamily="34" charset="0"/>
              </a:rPr>
              <a:t>Compute On-</a:t>
            </a:r>
            <a:r>
              <a:rPr lang="en-US" sz="1000" b="1" dirty="0" err="1" smtClean="0">
                <a:solidFill>
                  <a:schemeClr val="accent2">
                    <a:lumMod val="50000"/>
                  </a:schemeClr>
                </a:solidFill>
                <a:latin typeface="Calibri" panose="020F0502020204030204" pitchFamily="34" charset="0"/>
                <a:cs typeface="Calibri" panose="020F0502020204030204" pitchFamily="34" charset="0"/>
              </a:rPr>
              <a:t>Prem</a:t>
            </a:r>
            <a:r>
              <a:rPr lang="en-US" sz="1000" b="1" dirty="0" smtClean="0">
                <a:solidFill>
                  <a:schemeClr val="accent2">
                    <a:lumMod val="50000"/>
                  </a:schemeClr>
                </a:solidFill>
                <a:latin typeface="Calibri" panose="020F0502020204030204" pitchFamily="34" charset="0"/>
                <a:cs typeface="Calibri" panose="020F0502020204030204" pitchFamily="34" charset="0"/>
              </a:rPr>
              <a:t>  -</a:t>
            </a:r>
          </a:p>
          <a:p>
            <a:pPr algn="ctr" eaLnBrk="0" fontAlgn="base" hangingPunct="0">
              <a:spcBef>
                <a:spcPct val="50000"/>
              </a:spcBef>
              <a:spcAft>
                <a:spcPct val="0"/>
              </a:spcAft>
            </a:pPr>
            <a:r>
              <a:rPr lang="en-US" sz="1000" dirty="0" smtClean="0">
                <a:solidFill>
                  <a:srgbClr val="000000"/>
                </a:solidFill>
                <a:latin typeface="Calibri" panose="020F0502020204030204" pitchFamily="34" charset="0"/>
                <a:cs typeface="Calibri" panose="020F0502020204030204" pitchFamily="34" charset="0"/>
              </a:rPr>
              <a:t>Kiran </a:t>
            </a:r>
            <a:r>
              <a:rPr lang="en-US" sz="1050" dirty="0" smtClean="0">
                <a:solidFill>
                  <a:srgbClr val="000000"/>
                </a:solidFill>
                <a:latin typeface="Calibri" panose="020F0502020204030204" pitchFamily="34" charset="0"/>
                <a:cs typeface="Calibri" panose="020F0502020204030204" pitchFamily="34" charset="0"/>
              </a:rPr>
              <a:t>Mugada</a:t>
            </a:r>
            <a:endParaRPr lang="en-US" sz="1000" dirty="0" smtClean="0">
              <a:solidFill>
                <a:srgbClr val="000000"/>
              </a:solidFill>
              <a:latin typeface="Calibri" panose="020F0502020204030204" pitchFamily="34" charset="0"/>
              <a:cs typeface="Calibri" panose="020F0502020204030204" pitchFamily="34" charset="0"/>
            </a:endParaRPr>
          </a:p>
        </p:txBody>
      </p:sp>
      <p:sp>
        <p:nvSpPr>
          <p:cNvPr id="101" name="Rounded Rectangle 100"/>
          <p:cNvSpPr/>
          <p:nvPr/>
        </p:nvSpPr>
        <p:spPr>
          <a:xfrm>
            <a:off x="6692903" y="3824677"/>
            <a:ext cx="2194560" cy="731520"/>
          </a:xfrm>
          <a:prstGeom prst="roundRect">
            <a:avLst/>
          </a:prstGeom>
          <a:ln>
            <a:solidFill>
              <a:srgbClr val="000000"/>
            </a:solidFill>
          </a:ln>
        </p:spPr>
        <p:txBody>
          <a:bodyPr vert="horz" wrap="square" lIns="91440" tIns="45720" rIns="91440" bIns="45720" numCol="1" rtlCol="0" anchor="t" anchorCtr="0" compatLnSpc="1">
            <a:prstTxWarp prst="textNoShape">
              <a:avLst/>
            </a:prstTxWarp>
            <a:spAutoFit/>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Imago" pitchFamily="2" charset="0"/>
            </a:endParaRPr>
          </a:p>
        </p:txBody>
      </p:sp>
      <p:pic>
        <p:nvPicPr>
          <p:cNvPr id="102" name="Graphic 245">
            <a:extLst>
              <a:ext uri="{FF2B5EF4-FFF2-40B4-BE49-F238E27FC236}">
                <a16:creationId xmlns:a16="http://schemas.microsoft.com/office/drawing/2014/main" id="{180FD22A-F2FD-4F78-8F63-62BE1DDFD488}"/>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9538344" y="2963747"/>
            <a:ext cx="170332" cy="189459"/>
          </a:xfrm>
          <a:prstGeom prst="rect">
            <a:avLst/>
          </a:prstGeom>
        </p:spPr>
      </p:pic>
      <p:pic>
        <p:nvPicPr>
          <p:cNvPr id="103" name="Graphic 247">
            <a:extLst>
              <a:ext uri="{FF2B5EF4-FFF2-40B4-BE49-F238E27FC236}">
                <a16:creationId xmlns:a16="http://schemas.microsoft.com/office/drawing/2014/main" id="{47F046E4-ED81-4722-94A0-01DFB81CDA57}"/>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9934030" y="2963746"/>
            <a:ext cx="170332" cy="189459"/>
          </a:xfrm>
          <a:prstGeom prst="rect">
            <a:avLst/>
          </a:prstGeom>
        </p:spPr>
      </p:pic>
      <p:pic>
        <p:nvPicPr>
          <p:cNvPr id="104" name="Graphic 247">
            <a:extLst>
              <a:ext uri="{FF2B5EF4-FFF2-40B4-BE49-F238E27FC236}">
                <a16:creationId xmlns:a16="http://schemas.microsoft.com/office/drawing/2014/main" id="{47F046E4-ED81-4722-94A0-01DFB81CDA57}"/>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10329716" y="2963746"/>
            <a:ext cx="170332" cy="189459"/>
          </a:xfrm>
          <a:prstGeom prst="rect">
            <a:avLst/>
          </a:prstGeom>
        </p:spPr>
      </p:pic>
      <p:sp>
        <p:nvSpPr>
          <p:cNvPr id="105" name="TextBox 104"/>
          <p:cNvSpPr txBox="1"/>
          <p:nvPr/>
        </p:nvSpPr>
        <p:spPr>
          <a:xfrm>
            <a:off x="9020612" y="3239461"/>
            <a:ext cx="2393540" cy="461665"/>
          </a:xfrm>
          <a:prstGeom prst="rect">
            <a:avLst/>
          </a:prstGeom>
          <a:noFill/>
        </p:spPr>
        <p:txBody>
          <a:bodyPr wrap="square" rtlCol="0">
            <a:spAutoFit/>
          </a:bodyPr>
          <a:lstStyle/>
          <a:p>
            <a:pPr algn="ctr" eaLnBrk="0" fontAlgn="base" hangingPunct="0">
              <a:spcBef>
                <a:spcPct val="50000"/>
              </a:spcBef>
              <a:spcAft>
                <a:spcPct val="0"/>
              </a:spcAft>
            </a:pPr>
            <a:r>
              <a:rPr lang="en-US" sz="900" b="1" dirty="0" smtClean="0">
                <a:solidFill>
                  <a:schemeClr val="accent2">
                    <a:lumMod val="50000"/>
                  </a:schemeClr>
                </a:solidFill>
                <a:latin typeface="Calibri" panose="020F0502020204030204" pitchFamily="34" charset="0"/>
                <a:cs typeface="Calibri" panose="020F0502020204030204" pitchFamily="34" charset="0"/>
              </a:rPr>
              <a:t>EUS (</a:t>
            </a:r>
            <a:r>
              <a:rPr lang="en-US" sz="900" b="1" dirty="0" err="1" smtClean="0">
                <a:solidFill>
                  <a:schemeClr val="accent2">
                    <a:lumMod val="50000"/>
                  </a:schemeClr>
                </a:solidFill>
                <a:latin typeface="Calibri" panose="020F0502020204030204" pitchFamily="34" charset="0"/>
                <a:cs typeface="Calibri" panose="020F0502020204030204" pitchFamily="34" charset="0"/>
              </a:rPr>
              <a:t>MDM,Patch</a:t>
            </a:r>
            <a:r>
              <a:rPr lang="en-US" sz="900" b="1" dirty="0" smtClean="0">
                <a:solidFill>
                  <a:schemeClr val="accent2">
                    <a:lumMod val="50000"/>
                  </a:schemeClr>
                </a:solidFill>
                <a:latin typeface="Calibri" panose="020F0502020204030204" pitchFamily="34" charset="0"/>
                <a:cs typeface="Calibri" panose="020F0502020204030204" pitchFamily="34" charset="0"/>
              </a:rPr>
              <a:t> Mgnt,AD,S/</a:t>
            </a:r>
            <a:r>
              <a:rPr lang="en-US" sz="900" b="1" dirty="0" err="1" smtClean="0">
                <a:solidFill>
                  <a:schemeClr val="accent2">
                    <a:lumMod val="50000"/>
                  </a:schemeClr>
                </a:solidFill>
                <a:latin typeface="Calibri" panose="020F0502020204030204" pitchFamily="34" charset="0"/>
                <a:cs typeface="Calibri" panose="020F0502020204030204" pitchFamily="34" charset="0"/>
              </a:rPr>
              <a:t>W,Pack&amp;Dist</a:t>
            </a:r>
            <a:r>
              <a:rPr lang="en-US" sz="900" b="1" dirty="0" smtClean="0">
                <a:solidFill>
                  <a:schemeClr val="accent2">
                    <a:lumMod val="50000"/>
                  </a:schemeClr>
                </a:solidFill>
                <a:latin typeface="Calibri" panose="020F0502020204030204" pitchFamily="34" charset="0"/>
                <a:cs typeface="Calibri" panose="020F0502020204030204" pitchFamily="34" charset="0"/>
              </a:rPr>
              <a:t>)  </a:t>
            </a:r>
          </a:p>
          <a:p>
            <a:pPr algn="ctr" eaLnBrk="0" fontAlgn="base" hangingPunct="0">
              <a:spcBef>
                <a:spcPct val="50000"/>
              </a:spcBef>
              <a:spcAft>
                <a:spcPct val="0"/>
              </a:spcAft>
            </a:pPr>
            <a:r>
              <a:rPr lang="en-US" sz="1000" dirty="0" smtClean="0">
                <a:solidFill>
                  <a:srgbClr val="000000"/>
                </a:solidFill>
                <a:latin typeface="Calibri" panose="020F0502020204030204" pitchFamily="34" charset="0"/>
                <a:cs typeface="Calibri" panose="020F0502020204030204" pitchFamily="34" charset="0"/>
              </a:rPr>
              <a:t>Kiran</a:t>
            </a:r>
            <a:r>
              <a:rPr lang="en-US" sz="900" dirty="0" smtClean="0">
                <a:solidFill>
                  <a:srgbClr val="000000"/>
                </a:solidFill>
                <a:latin typeface="Calibri" panose="020F0502020204030204" pitchFamily="34" charset="0"/>
                <a:cs typeface="Calibri" panose="020F0502020204030204" pitchFamily="34" charset="0"/>
              </a:rPr>
              <a:t> Mugada</a:t>
            </a:r>
          </a:p>
        </p:txBody>
      </p:sp>
      <p:sp>
        <p:nvSpPr>
          <p:cNvPr id="106" name="Rounded Rectangle 105"/>
          <p:cNvSpPr/>
          <p:nvPr/>
        </p:nvSpPr>
        <p:spPr>
          <a:xfrm>
            <a:off x="9090282" y="2908976"/>
            <a:ext cx="2194560" cy="731520"/>
          </a:xfrm>
          <a:prstGeom prst="roundRect">
            <a:avLst/>
          </a:prstGeom>
          <a:ln>
            <a:solidFill>
              <a:srgbClr val="000000"/>
            </a:solidFill>
          </a:ln>
        </p:spPr>
        <p:txBody>
          <a:bodyPr vert="horz" wrap="square" lIns="91440" tIns="45720" rIns="91440" bIns="45720" numCol="1" rtlCol="0" anchor="t" anchorCtr="0" compatLnSpc="1">
            <a:prstTxWarp prst="textNoShape">
              <a:avLst/>
            </a:prstTxWarp>
            <a:spAutoFit/>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Imago" pitchFamily="2" charset="0"/>
            </a:endParaRPr>
          </a:p>
        </p:txBody>
      </p:sp>
      <p:pic>
        <p:nvPicPr>
          <p:cNvPr id="108" name="Graphic 245">
            <a:extLst>
              <a:ext uri="{FF2B5EF4-FFF2-40B4-BE49-F238E27FC236}">
                <a16:creationId xmlns:a16="http://schemas.microsoft.com/office/drawing/2014/main" id="{180FD22A-F2FD-4F78-8F63-62BE1DDFD488}"/>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7304042" y="4798448"/>
            <a:ext cx="170332" cy="189459"/>
          </a:xfrm>
          <a:prstGeom prst="rect">
            <a:avLst/>
          </a:prstGeom>
        </p:spPr>
      </p:pic>
      <p:pic>
        <p:nvPicPr>
          <p:cNvPr id="109" name="Graphic 247">
            <a:extLst>
              <a:ext uri="{FF2B5EF4-FFF2-40B4-BE49-F238E27FC236}">
                <a16:creationId xmlns:a16="http://schemas.microsoft.com/office/drawing/2014/main" id="{47F046E4-ED81-4722-94A0-01DFB81CDA57}"/>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7699728" y="4798447"/>
            <a:ext cx="170332" cy="189459"/>
          </a:xfrm>
          <a:prstGeom prst="rect">
            <a:avLst/>
          </a:prstGeom>
        </p:spPr>
      </p:pic>
      <p:pic>
        <p:nvPicPr>
          <p:cNvPr id="110" name="Graphic 247">
            <a:extLst>
              <a:ext uri="{FF2B5EF4-FFF2-40B4-BE49-F238E27FC236}">
                <a16:creationId xmlns:a16="http://schemas.microsoft.com/office/drawing/2014/main" id="{47F046E4-ED81-4722-94A0-01DFB81CDA57}"/>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8095414" y="4798447"/>
            <a:ext cx="170332" cy="189459"/>
          </a:xfrm>
          <a:prstGeom prst="rect">
            <a:avLst/>
          </a:prstGeom>
        </p:spPr>
      </p:pic>
      <p:sp>
        <p:nvSpPr>
          <p:cNvPr id="111" name="TextBox 110"/>
          <p:cNvSpPr txBox="1"/>
          <p:nvPr/>
        </p:nvSpPr>
        <p:spPr>
          <a:xfrm>
            <a:off x="6749974" y="5026149"/>
            <a:ext cx="2276270" cy="477054"/>
          </a:xfrm>
          <a:prstGeom prst="rect">
            <a:avLst/>
          </a:prstGeom>
          <a:noFill/>
        </p:spPr>
        <p:txBody>
          <a:bodyPr wrap="square" rtlCol="0">
            <a:spAutoFit/>
          </a:bodyPr>
          <a:lstStyle/>
          <a:p>
            <a:pPr algn="ctr" eaLnBrk="0" fontAlgn="base" hangingPunct="0">
              <a:spcBef>
                <a:spcPct val="50000"/>
              </a:spcBef>
              <a:spcAft>
                <a:spcPct val="0"/>
              </a:spcAft>
            </a:pPr>
            <a:r>
              <a:rPr lang="en-US" sz="1000" b="1" dirty="0" smtClean="0">
                <a:solidFill>
                  <a:schemeClr val="accent2">
                    <a:lumMod val="50000"/>
                  </a:schemeClr>
                </a:solidFill>
                <a:latin typeface="Calibri" panose="020F0502020204030204" pitchFamily="34" charset="0"/>
                <a:cs typeface="Calibri" panose="020F0502020204030204" pitchFamily="34" charset="0"/>
              </a:rPr>
              <a:t>EUS</a:t>
            </a:r>
            <a:r>
              <a:rPr lang="en-US" sz="1000" dirty="0" smtClean="0">
                <a:solidFill>
                  <a:srgbClr val="000000"/>
                </a:solidFill>
                <a:latin typeface="Calibri" panose="020F0502020204030204" pitchFamily="34" charset="0"/>
                <a:cs typeface="Calibri" panose="020F0502020204030204" pitchFamily="34" charset="0"/>
              </a:rPr>
              <a:t> – Onsite</a:t>
            </a:r>
          </a:p>
          <a:p>
            <a:pPr algn="ctr" eaLnBrk="0" fontAlgn="base" hangingPunct="0">
              <a:spcBef>
                <a:spcPct val="50000"/>
              </a:spcBef>
              <a:spcAft>
                <a:spcPct val="0"/>
              </a:spcAft>
            </a:pPr>
            <a:r>
              <a:rPr lang="en-US" sz="1000" b="1" dirty="0" smtClean="0">
                <a:solidFill>
                  <a:srgbClr val="FF0000"/>
                </a:solidFill>
                <a:latin typeface="Calibri" panose="020F0502020204030204" pitchFamily="34" charset="0"/>
                <a:cs typeface="Calibri" panose="020F0502020204030204" pitchFamily="34" charset="0"/>
              </a:rPr>
              <a:t>TBI</a:t>
            </a:r>
          </a:p>
        </p:txBody>
      </p:sp>
      <p:sp>
        <p:nvSpPr>
          <p:cNvPr id="112" name="Rounded Rectangle 111"/>
          <p:cNvSpPr/>
          <p:nvPr/>
        </p:nvSpPr>
        <p:spPr>
          <a:xfrm>
            <a:off x="6692903" y="4728106"/>
            <a:ext cx="2194560" cy="731520"/>
          </a:xfrm>
          <a:prstGeom prst="roundRect">
            <a:avLst/>
          </a:prstGeom>
          <a:ln>
            <a:solidFill>
              <a:srgbClr val="000000"/>
            </a:solidFill>
          </a:ln>
        </p:spPr>
        <p:txBody>
          <a:bodyPr vert="horz" wrap="square" lIns="91440" tIns="45720" rIns="91440" bIns="45720" numCol="1" rtlCol="0" anchor="t" anchorCtr="0" compatLnSpc="1">
            <a:prstTxWarp prst="textNoShape">
              <a:avLst/>
            </a:prstTxWarp>
            <a:spAutoFit/>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Imago" pitchFamily="2" charset="0"/>
            </a:endParaRPr>
          </a:p>
        </p:txBody>
      </p:sp>
      <p:pic>
        <p:nvPicPr>
          <p:cNvPr id="113" name="Graphic 245">
            <a:extLst>
              <a:ext uri="{FF2B5EF4-FFF2-40B4-BE49-F238E27FC236}">
                <a16:creationId xmlns:a16="http://schemas.microsoft.com/office/drawing/2014/main" id="{180FD22A-F2FD-4F78-8F63-62BE1DDFD488}"/>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9702939" y="3877431"/>
            <a:ext cx="170332" cy="189459"/>
          </a:xfrm>
          <a:prstGeom prst="rect">
            <a:avLst/>
          </a:prstGeom>
        </p:spPr>
      </p:pic>
      <p:pic>
        <p:nvPicPr>
          <p:cNvPr id="114" name="Graphic 247">
            <a:extLst>
              <a:ext uri="{FF2B5EF4-FFF2-40B4-BE49-F238E27FC236}">
                <a16:creationId xmlns:a16="http://schemas.microsoft.com/office/drawing/2014/main" id="{47F046E4-ED81-4722-94A0-01DFB81CDA57}"/>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10098625" y="3877430"/>
            <a:ext cx="170332" cy="189459"/>
          </a:xfrm>
          <a:prstGeom prst="rect">
            <a:avLst/>
          </a:prstGeom>
        </p:spPr>
      </p:pic>
      <p:pic>
        <p:nvPicPr>
          <p:cNvPr id="115" name="Graphic 247">
            <a:extLst>
              <a:ext uri="{FF2B5EF4-FFF2-40B4-BE49-F238E27FC236}">
                <a16:creationId xmlns:a16="http://schemas.microsoft.com/office/drawing/2014/main" id="{47F046E4-ED81-4722-94A0-01DFB81CDA57}"/>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10494311" y="3877430"/>
            <a:ext cx="170332" cy="189459"/>
          </a:xfrm>
          <a:prstGeom prst="rect">
            <a:avLst/>
          </a:prstGeom>
        </p:spPr>
      </p:pic>
      <p:sp>
        <p:nvSpPr>
          <p:cNvPr id="116" name="TextBox 115"/>
          <p:cNvSpPr txBox="1"/>
          <p:nvPr/>
        </p:nvSpPr>
        <p:spPr>
          <a:xfrm>
            <a:off x="9049427" y="4118629"/>
            <a:ext cx="2276270" cy="461665"/>
          </a:xfrm>
          <a:prstGeom prst="rect">
            <a:avLst/>
          </a:prstGeom>
          <a:noFill/>
        </p:spPr>
        <p:txBody>
          <a:bodyPr wrap="square" rtlCol="0">
            <a:spAutoFit/>
          </a:bodyPr>
          <a:lstStyle/>
          <a:p>
            <a:pPr algn="ctr" eaLnBrk="0" fontAlgn="base" hangingPunct="0">
              <a:spcBef>
                <a:spcPct val="50000"/>
              </a:spcBef>
              <a:spcAft>
                <a:spcPct val="0"/>
              </a:spcAft>
            </a:pPr>
            <a:r>
              <a:rPr lang="en-US" sz="900" b="1" dirty="0" smtClean="0">
                <a:solidFill>
                  <a:schemeClr val="accent2">
                    <a:lumMod val="50000"/>
                  </a:schemeClr>
                </a:solidFill>
                <a:latin typeface="Calibri" panose="020F0502020204030204" pitchFamily="34" charset="0"/>
                <a:cs typeface="Calibri" panose="020F0502020204030204" pitchFamily="34" charset="0"/>
              </a:rPr>
              <a:t>Network</a:t>
            </a:r>
            <a:endParaRPr lang="en-US" sz="900" b="1" dirty="0">
              <a:solidFill>
                <a:schemeClr val="accent2">
                  <a:lumMod val="50000"/>
                </a:schemeClr>
              </a:solidFill>
              <a:latin typeface="Calibri" panose="020F0502020204030204" pitchFamily="34" charset="0"/>
              <a:cs typeface="Calibri" panose="020F0502020204030204" pitchFamily="34" charset="0"/>
            </a:endParaRPr>
          </a:p>
          <a:p>
            <a:pPr algn="ctr" eaLnBrk="0" fontAlgn="base" hangingPunct="0">
              <a:spcBef>
                <a:spcPct val="50000"/>
              </a:spcBef>
              <a:spcAft>
                <a:spcPct val="0"/>
              </a:spcAft>
            </a:pPr>
            <a:r>
              <a:rPr lang="en-US" sz="900" dirty="0" smtClean="0">
                <a:solidFill>
                  <a:srgbClr val="000000"/>
                </a:solidFill>
                <a:latin typeface="Calibri" panose="020F0502020204030204" pitchFamily="34" charset="0"/>
                <a:cs typeface="Calibri" panose="020F0502020204030204" pitchFamily="34" charset="0"/>
              </a:rPr>
              <a:t>      </a:t>
            </a:r>
            <a:r>
              <a:rPr lang="en-US" sz="1000" dirty="0" smtClean="0">
                <a:solidFill>
                  <a:srgbClr val="000000"/>
                </a:solidFill>
                <a:latin typeface="Calibri" panose="020F0502020204030204" pitchFamily="34" charset="0"/>
                <a:cs typeface="Calibri" panose="020F0502020204030204" pitchFamily="34" charset="0"/>
              </a:rPr>
              <a:t>Dharmendra</a:t>
            </a:r>
            <a:r>
              <a:rPr lang="en-US" sz="900" dirty="0" smtClean="0">
                <a:solidFill>
                  <a:srgbClr val="000000"/>
                </a:solidFill>
                <a:latin typeface="Calibri" panose="020F0502020204030204" pitchFamily="34" charset="0"/>
                <a:cs typeface="Calibri" panose="020F0502020204030204" pitchFamily="34" charset="0"/>
              </a:rPr>
              <a:t> </a:t>
            </a:r>
            <a:r>
              <a:rPr lang="en-US" sz="900" dirty="0">
                <a:solidFill>
                  <a:srgbClr val="000000"/>
                </a:solidFill>
                <a:latin typeface="Calibri" panose="020F0502020204030204" pitchFamily="34" charset="0"/>
                <a:cs typeface="Calibri" panose="020F0502020204030204" pitchFamily="34" charset="0"/>
              </a:rPr>
              <a:t>Kumar</a:t>
            </a:r>
            <a:endParaRPr lang="en-US" sz="900" dirty="0" smtClean="0">
              <a:solidFill>
                <a:srgbClr val="000000"/>
              </a:solidFill>
              <a:latin typeface="Calibri" panose="020F0502020204030204" pitchFamily="34" charset="0"/>
              <a:cs typeface="Calibri" panose="020F0502020204030204" pitchFamily="34" charset="0"/>
            </a:endParaRPr>
          </a:p>
        </p:txBody>
      </p:sp>
      <p:sp>
        <p:nvSpPr>
          <p:cNvPr id="117" name="Rounded Rectangle 116"/>
          <p:cNvSpPr/>
          <p:nvPr/>
        </p:nvSpPr>
        <p:spPr>
          <a:xfrm>
            <a:off x="9090282" y="3806882"/>
            <a:ext cx="2194560" cy="731520"/>
          </a:xfrm>
          <a:prstGeom prst="roundRect">
            <a:avLst/>
          </a:prstGeom>
          <a:ln>
            <a:solidFill>
              <a:srgbClr val="000000"/>
            </a:solidFill>
          </a:ln>
        </p:spPr>
        <p:txBody>
          <a:bodyPr vert="horz" wrap="square" lIns="91440" tIns="45720" rIns="91440" bIns="45720" numCol="1" rtlCol="0" anchor="t" anchorCtr="0" compatLnSpc="1">
            <a:prstTxWarp prst="textNoShape">
              <a:avLst/>
            </a:prstTxWarp>
            <a:spAutoFit/>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Imago" pitchFamily="2" charset="0"/>
            </a:endParaRPr>
          </a:p>
        </p:txBody>
      </p:sp>
      <p:pic>
        <p:nvPicPr>
          <p:cNvPr id="118" name="Graphic 245">
            <a:extLst>
              <a:ext uri="{FF2B5EF4-FFF2-40B4-BE49-F238E27FC236}">
                <a16:creationId xmlns:a16="http://schemas.microsoft.com/office/drawing/2014/main" id="{180FD22A-F2FD-4F78-8F63-62BE1DDFD488}"/>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9631878" y="4798905"/>
            <a:ext cx="170332" cy="189459"/>
          </a:xfrm>
          <a:prstGeom prst="rect">
            <a:avLst/>
          </a:prstGeom>
        </p:spPr>
      </p:pic>
      <p:pic>
        <p:nvPicPr>
          <p:cNvPr id="119" name="Graphic 247">
            <a:extLst>
              <a:ext uri="{FF2B5EF4-FFF2-40B4-BE49-F238E27FC236}">
                <a16:creationId xmlns:a16="http://schemas.microsoft.com/office/drawing/2014/main" id="{47F046E4-ED81-4722-94A0-01DFB81CDA57}"/>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10027564" y="4798904"/>
            <a:ext cx="170332" cy="189459"/>
          </a:xfrm>
          <a:prstGeom prst="rect">
            <a:avLst/>
          </a:prstGeom>
        </p:spPr>
      </p:pic>
      <p:pic>
        <p:nvPicPr>
          <p:cNvPr id="120" name="Graphic 247">
            <a:extLst>
              <a:ext uri="{FF2B5EF4-FFF2-40B4-BE49-F238E27FC236}">
                <a16:creationId xmlns:a16="http://schemas.microsoft.com/office/drawing/2014/main" id="{47F046E4-ED81-4722-94A0-01DFB81CDA57}"/>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10382547" y="4798904"/>
            <a:ext cx="170332" cy="189459"/>
          </a:xfrm>
          <a:prstGeom prst="rect">
            <a:avLst/>
          </a:prstGeom>
        </p:spPr>
      </p:pic>
      <p:sp>
        <p:nvSpPr>
          <p:cNvPr id="121" name="TextBox 120"/>
          <p:cNvSpPr txBox="1"/>
          <p:nvPr/>
        </p:nvSpPr>
        <p:spPr>
          <a:xfrm>
            <a:off x="9103453" y="4997469"/>
            <a:ext cx="2203853" cy="477054"/>
          </a:xfrm>
          <a:prstGeom prst="rect">
            <a:avLst/>
          </a:prstGeom>
          <a:noFill/>
        </p:spPr>
        <p:txBody>
          <a:bodyPr wrap="square" rtlCol="0">
            <a:spAutoFit/>
          </a:bodyPr>
          <a:lstStyle/>
          <a:p>
            <a:pPr algn="ctr" eaLnBrk="0" fontAlgn="base" hangingPunct="0">
              <a:spcBef>
                <a:spcPct val="50000"/>
              </a:spcBef>
              <a:spcAft>
                <a:spcPct val="0"/>
              </a:spcAft>
            </a:pPr>
            <a:r>
              <a:rPr lang="en-US" sz="1000" b="1" dirty="0" smtClean="0">
                <a:solidFill>
                  <a:schemeClr val="accent2">
                    <a:lumMod val="50000"/>
                  </a:schemeClr>
                </a:solidFill>
                <a:latin typeface="Calibri" panose="020F0502020204030204" pitchFamily="34" charset="0"/>
                <a:cs typeface="Calibri" panose="020F0502020204030204" pitchFamily="34" charset="0"/>
              </a:rPr>
              <a:t>Security Services – </a:t>
            </a:r>
          </a:p>
          <a:p>
            <a:pPr algn="ctr" eaLnBrk="0" hangingPunct="0">
              <a:spcBef>
                <a:spcPct val="50000"/>
              </a:spcBef>
            </a:pPr>
            <a:r>
              <a:rPr lang="en-US" sz="1000" dirty="0">
                <a:solidFill>
                  <a:srgbClr val="000000"/>
                </a:solidFill>
                <a:latin typeface="Calibri" panose="020F0502020204030204" pitchFamily="34" charset="0"/>
                <a:cs typeface="Calibri" panose="020F0502020204030204" pitchFamily="34" charset="0"/>
              </a:rPr>
              <a:t>Turlapati Venkatachala Bharadwaj</a:t>
            </a:r>
            <a:endParaRPr lang="en-US" sz="1000" dirty="0" smtClean="0">
              <a:solidFill>
                <a:srgbClr val="000000"/>
              </a:solidFill>
              <a:latin typeface="Calibri" panose="020F0502020204030204" pitchFamily="34" charset="0"/>
              <a:cs typeface="Calibri" panose="020F0502020204030204" pitchFamily="34" charset="0"/>
            </a:endParaRPr>
          </a:p>
        </p:txBody>
      </p:sp>
      <p:sp>
        <p:nvSpPr>
          <p:cNvPr id="122" name="Rounded Rectangle 121"/>
          <p:cNvSpPr/>
          <p:nvPr/>
        </p:nvSpPr>
        <p:spPr>
          <a:xfrm>
            <a:off x="9090282" y="4728106"/>
            <a:ext cx="2194560" cy="731520"/>
          </a:xfrm>
          <a:prstGeom prst="roundRect">
            <a:avLst/>
          </a:prstGeom>
          <a:ln>
            <a:solidFill>
              <a:srgbClr val="000000"/>
            </a:solidFill>
          </a:ln>
        </p:spPr>
        <p:txBody>
          <a:bodyPr vert="horz" wrap="square" lIns="91440" tIns="45720" rIns="91440" bIns="45720" numCol="1" rtlCol="0" anchor="t" anchorCtr="0" compatLnSpc="1">
            <a:prstTxWarp prst="textNoShape">
              <a:avLst/>
            </a:prstTxWarp>
            <a:spAutoFit/>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Imago" pitchFamily="2" charset="0"/>
            </a:endParaRPr>
          </a:p>
        </p:txBody>
      </p:sp>
      <p:pic>
        <p:nvPicPr>
          <p:cNvPr id="83" name="Picture 82">
            <a:extLst>
              <a:ext uri="{FF2B5EF4-FFF2-40B4-BE49-F238E27FC236}">
                <a16:creationId xmlns:a16="http://schemas.microsoft.com/office/drawing/2014/main" id="{0FCF5468-61D4-4D12-A0C3-E071ECF7921C}"/>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5276239" y="2763492"/>
            <a:ext cx="393475" cy="393475"/>
          </a:xfrm>
          <a:prstGeom prst="rect">
            <a:avLst/>
          </a:prstGeom>
        </p:spPr>
      </p:pic>
      <p:sp>
        <p:nvSpPr>
          <p:cNvPr id="86" name="TextBox 85"/>
          <p:cNvSpPr txBox="1"/>
          <p:nvPr/>
        </p:nvSpPr>
        <p:spPr>
          <a:xfrm>
            <a:off x="4611588" y="3228935"/>
            <a:ext cx="1690268" cy="477054"/>
          </a:xfrm>
          <a:prstGeom prst="rect">
            <a:avLst/>
          </a:prstGeom>
          <a:noFill/>
        </p:spPr>
        <p:txBody>
          <a:bodyPr wrap="square" rtlCol="0">
            <a:spAutoFit/>
          </a:bodyPr>
          <a:lstStyle/>
          <a:p>
            <a:pPr algn="ctr" eaLnBrk="0" fontAlgn="base" hangingPunct="0">
              <a:spcBef>
                <a:spcPct val="50000"/>
              </a:spcBef>
              <a:spcAft>
                <a:spcPct val="0"/>
              </a:spcAft>
            </a:pPr>
            <a:r>
              <a:rPr lang="en-US" sz="1000" dirty="0">
                <a:solidFill>
                  <a:srgbClr val="000000"/>
                </a:solidFill>
                <a:latin typeface="Imago" pitchFamily="2" charset="0"/>
              </a:rPr>
              <a:t>Santosh Goswami</a:t>
            </a:r>
          </a:p>
          <a:p>
            <a:pPr algn="ctr" eaLnBrk="0" fontAlgn="base" hangingPunct="0">
              <a:spcBef>
                <a:spcPct val="50000"/>
              </a:spcBef>
              <a:spcAft>
                <a:spcPct val="0"/>
              </a:spcAft>
            </a:pPr>
            <a:r>
              <a:rPr lang="en-US" sz="1000" dirty="0">
                <a:solidFill>
                  <a:srgbClr val="000000"/>
                </a:solidFill>
                <a:latin typeface="Imago" pitchFamily="2" charset="0"/>
              </a:rPr>
              <a:t>Service Delivery Mgr.</a:t>
            </a:r>
          </a:p>
        </p:txBody>
      </p:sp>
      <p:pic>
        <p:nvPicPr>
          <p:cNvPr id="123" name="Graphic 245">
            <a:extLst>
              <a:ext uri="{FF2B5EF4-FFF2-40B4-BE49-F238E27FC236}">
                <a16:creationId xmlns:a16="http://schemas.microsoft.com/office/drawing/2014/main" id="{180FD22A-F2FD-4F78-8F63-62BE1DDFD488}"/>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7242252" y="1421253"/>
            <a:ext cx="170332" cy="189459"/>
          </a:xfrm>
          <a:prstGeom prst="rect">
            <a:avLst/>
          </a:prstGeom>
        </p:spPr>
      </p:pic>
      <p:pic>
        <p:nvPicPr>
          <p:cNvPr id="124" name="Graphic 247">
            <a:extLst>
              <a:ext uri="{FF2B5EF4-FFF2-40B4-BE49-F238E27FC236}">
                <a16:creationId xmlns:a16="http://schemas.microsoft.com/office/drawing/2014/main" id="{47F046E4-ED81-4722-94A0-01DFB81CDA57}"/>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7637938" y="1421252"/>
            <a:ext cx="170332" cy="189459"/>
          </a:xfrm>
          <a:prstGeom prst="rect">
            <a:avLst/>
          </a:prstGeom>
        </p:spPr>
      </p:pic>
      <p:pic>
        <p:nvPicPr>
          <p:cNvPr id="125" name="Graphic 247">
            <a:extLst>
              <a:ext uri="{FF2B5EF4-FFF2-40B4-BE49-F238E27FC236}">
                <a16:creationId xmlns:a16="http://schemas.microsoft.com/office/drawing/2014/main" id="{47F046E4-ED81-4722-94A0-01DFB81CDA57}"/>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8033624" y="1421252"/>
            <a:ext cx="170332" cy="189459"/>
          </a:xfrm>
          <a:prstGeom prst="rect">
            <a:avLst/>
          </a:prstGeom>
        </p:spPr>
      </p:pic>
      <p:sp>
        <p:nvSpPr>
          <p:cNvPr id="126" name="TextBox 125"/>
          <p:cNvSpPr txBox="1"/>
          <p:nvPr/>
        </p:nvSpPr>
        <p:spPr>
          <a:xfrm>
            <a:off x="8910456" y="1614492"/>
            <a:ext cx="2276270" cy="246221"/>
          </a:xfrm>
          <a:prstGeom prst="rect">
            <a:avLst/>
          </a:prstGeom>
          <a:noFill/>
        </p:spPr>
        <p:txBody>
          <a:bodyPr wrap="square" rtlCol="0">
            <a:spAutoFit/>
          </a:bodyPr>
          <a:lstStyle/>
          <a:p>
            <a:pPr algn="ctr" eaLnBrk="0" fontAlgn="base" hangingPunct="0">
              <a:spcBef>
                <a:spcPct val="50000"/>
              </a:spcBef>
              <a:spcAft>
                <a:spcPct val="0"/>
              </a:spcAft>
            </a:pPr>
            <a:r>
              <a:rPr lang="en-US" sz="1000" dirty="0">
                <a:solidFill>
                  <a:srgbClr val="000000"/>
                </a:solidFill>
                <a:latin typeface="Imago" pitchFamily="2" charset="0"/>
              </a:rPr>
              <a:t>CSV Compliance Support</a:t>
            </a:r>
          </a:p>
        </p:txBody>
      </p:sp>
      <p:sp>
        <p:nvSpPr>
          <p:cNvPr id="127" name="Rounded Rectangle 126"/>
          <p:cNvSpPr/>
          <p:nvPr/>
        </p:nvSpPr>
        <p:spPr>
          <a:xfrm>
            <a:off x="6653400" y="1405684"/>
            <a:ext cx="2103120" cy="731520"/>
          </a:xfrm>
          <a:prstGeom prst="roundRect">
            <a:avLst/>
          </a:prstGeom>
          <a:ln>
            <a:solidFill>
              <a:srgbClr val="000000"/>
            </a:solidFill>
          </a:ln>
        </p:spPr>
        <p:txBody>
          <a:bodyPr vert="horz" wrap="square" lIns="91440" tIns="45720" rIns="91440" bIns="45720" numCol="1" rtlCol="0" anchor="t" anchorCtr="0" compatLnSpc="1">
            <a:prstTxWarp prst="textNoShape">
              <a:avLst/>
            </a:prstTxWarp>
            <a:spAutoFit/>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Imago" pitchFamily="2" charset="0"/>
            </a:endParaRPr>
          </a:p>
        </p:txBody>
      </p:sp>
      <p:pic>
        <p:nvPicPr>
          <p:cNvPr id="133" name="Graphic 245">
            <a:extLst>
              <a:ext uri="{FF2B5EF4-FFF2-40B4-BE49-F238E27FC236}">
                <a16:creationId xmlns:a16="http://schemas.microsoft.com/office/drawing/2014/main" id="{180FD22A-F2FD-4F78-8F63-62BE1DDFD488}"/>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9611996" y="1444932"/>
            <a:ext cx="170332" cy="189459"/>
          </a:xfrm>
          <a:prstGeom prst="rect">
            <a:avLst/>
          </a:prstGeom>
        </p:spPr>
      </p:pic>
      <p:pic>
        <p:nvPicPr>
          <p:cNvPr id="134" name="Graphic 247">
            <a:extLst>
              <a:ext uri="{FF2B5EF4-FFF2-40B4-BE49-F238E27FC236}">
                <a16:creationId xmlns:a16="http://schemas.microsoft.com/office/drawing/2014/main" id="{47F046E4-ED81-4722-94A0-01DFB81CDA57}"/>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10007682" y="1444931"/>
            <a:ext cx="170332" cy="189459"/>
          </a:xfrm>
          <a:prstGeom prst="rect">
            <a:avLst/>
          </a:prstGeom>
        </p:spPr>
      </p:pic>
      <p:pic>
        <p:nvPicPr>
          <p:cNvPr id="135" name="Graphic 247">
            <a:extLst>
              <a:ext uri="{FF2B5EF4-FFF2-40B4-BE49-F238E27FC236}">
                <a16:creationId xmlns:a16="http://schemas.microsoft.com/office/drawing/2014/main" id="{47F046E4-ED81-4722-94A0-01DFB81CDA57}"/>
              </a:ext>
            </a:extLst>
          </p:cNvPr>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10403368" y="1444931"/>
            <a:ext cx="170332" cy="189459"/>
          </a:xfrm>
          <a:prstGeom prst="rect">
            <a:avLst/>
          </a:prstGeom>
        </p:spPr>
      </p:pic>
      <p:sp>
        <p:nvSpPr>
          <p:cNvPr id="136" name="TextBox 135"/>
          <p:cNvSpPr txBox="1"/>
          <p:nvPr/>
        </p:nvSpPr>
        <p:spPr>
          <a:xfrm>
            <a:off x="6655409" y="1586879"/>
            <a:ext cx="2276270" cy="246221"/>
          </a:xfrm>
          <a:prstGeom prst="rect">
            <a:avLst/>
          </a:prstGeom>
          <a:noFill/>
        </p:spPr>
        <p:txBody>
          <a:bodyPr wrap="square" rtlCol="0">
            <a:spAutoFit/>
          </a:bodyPr>
          <a:lstStyle/>
          <a:p>
            <a:pPr algn="ctr" eaLnBrk="0" fontAlgn="base" hangingPunct="0">
              <a:spcBef>
                <a:spcPct val="50000"/>
              </a:spcBef>
              <a:spcAft>
                <a:spcPct val="0"/>
              </a:spcAft>
            </a:pPr>
            <a:r>
              <a:rPr lang="en-US" sz="1000" dirty="0">
                <a:solidFill>
                  <a:srgbClr val="000000"/>
                </a:solidFill>
                <a:latin typeface="Imago" pitchFamily="2" charset="0"/>
              </a:rPr>
              <a:t>SAP App Support Teams</a:t>
            </a:r>
          </a:p>
        </p:txBody>
      </p:sp>
      <p:sp>
        <p:nvSpPr>
          <p:cNvPr id="137" name="Rounded Rectangle 136"/>
          <p:cNvSpPr/>
          <p:nvPr/>
        </p:nvSpPr>
        <p:spPr>
          <a:xfrm>
            <a:off x="9007642" y="1394183"/>
            <a:ext cx="2103120" cy="731520"/>
          </a:xfrm>
          <a:prstGeom prst="roundRect">
            <a:avLst/>
          </a:prstGeom>
          <a:ln>
            <a:solidFill>
              <a:srgbClr val="000000"/>
            </a:solidFill>
          </a:ln>
        </p:spPr>
        <p:txBody>
          <a:bodyPr vert="horz" wrap="square" lIns="91440" tIns="45720" rIns="91440" bIns="45720" numCol="1" rtlCol="0" anchor="t" anchorCtr="0" compatLnSpc="1">
            <a:prstTxWarp prst="textNoShape">
              <a:avLst/>
            </a:prstTxWarp>
            <a:spAutoFit/>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Imago" pitchFamily="2" charset="0"/>
            </a:endParaRPr>
          </a:p>
        </p:txBody>
      </p:sp>
    </p:spTree>
    <p:extLst>
      <p:ext uri="{BB962C8B-B14F-4D97-AF65-F5344CB8AC3E}">
        <p14:creationId xmlns:p14="http://schemas.microsoft.com/office/powerpoint/2010/main" val="1330970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 name="Diagram 56">
            <a:extLst>
              <a:ext uri="{FF2B5EF4-FFF2-40B4-BE49-F238E27FC236}">
                <a16:creationId xmlns:a16="http://schemas.microsoft.com/office/drawing/2014/main" id="{75AB5683-BBD4-4AB3-BC8A-E87FD66B982B}"/>
              </a:ext>
            </a:extLst>
          </p:cNvPr>
          <p:cNvGraphicFramePr/>
          <p:nvPr>
            <p:extLst>
              <p:ext uri="{D42A27DB-BD31-4B8C-83A1-F6EECF244321}">
                <p14:modId xmlns:p14="http://schemas.microsoft.com/office/powerpoint/2010/main" val="2128814028"/>
              </p:ext>
            </p:extLst>
          </p:nvPr>
        </p:nvGraphicFramePr>
        <p:xfrm>
          <a:off x="1568662" y="921994"/>
          <a:ext cx="9057774" cy="5846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9" name="TextBox 58">
            <a:extLst>
              <a:ext uri="{FF2B5EF4-FFF2-40B4-BE49-F238E27FC236}">
                <a16:creationId xmlns:a16="http://schemas.microsoft.com/office/drawing/2014/main" id="{3463AC83-2F60-4FD5-B1F7-D2C1AFF8A7DB}"/>
              </a:ext>
            </a:extLst>
          </p:cNvPr>
          <p:cNvSpPr txBox="1"/>
          <p:nvPr/>
        </p:nvSpPr>
        <p:spPr>
          <a:xfrm>
            <a:off x="4634349" y="4881248"/>
            <a:ext cx="1551709" cy="207818"/>
          </a:xfrm>
          <a:prstGeom prst="rect">
            <a:avLst/>
          </a:prstGeom>
          <a:noFill/>
        </p:spPr>
        <p:txBody>
          <a:bodyPr wrap="square" lIns="0" tIns="0" rIns="0" bIns="0" rtlCol="0">
            <a:noAutofit/>
          </a:bodyPr>
          <a:lstStyle>
            <a:defPPr>
              <a:defRPr lang="en-US"/>
            </a:defPPr>
            <a:lvl1pPr>
              <a:defRPr sz="1100"/>
            </a:lvl1pPr>
          </a:lstStyle>
          <a:p>
            <a:pPr marL="171450" indent="-171450">
              <a:buFont typeface="Arial" panose="020B0604020202020204" pitchFamily="34" charset="0"/>
              <a:buChar char="•"/>
            </a:pPr>
            <a:r>
              <a:rPr lang="en-IN" dirty="0"/>
              <a:t>SAP Management</a:t>
            </a:r>
            <a:endParaRPr lang="en-US" dirty="0" err="1"/>
          </a:p>
        </p:txBody>
      </p:sp>
      <p:sp>
        <p:nvSpPr>
          <p:cNvPr id="60" name="TextBox 59">
            <a:extLst>
              <a:ext uri="{FF2B5EF4-FFF2-40B4-BE49-F238E27FC236}">
                <a16:creationId xmlns:a16="http://schemas.microsoft.com/office/drawing/2014/main" id="{4A42BDD6-B589-4D34-A0E5-4BBE4E2B4791}"/>
              </a:ext>
            </a:extLst>
          </p:cNvPr>
          <p:cNvSpPr txBox="1"/>
          <p:nvPr/>
        </p:nvSpPr>
        <p:spPr>
          <a:xfrm>
            <a:off x="4641275" y="5594212"/>
            <a:ext cx="1551709" cy="207818"/>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IN" sz="1100" dirty="0"/>
              <a:t>LAN Management</a:t>
            </a:r>
          </a:p>
          <a:p>
            <a:pPr marL="171450" indent="-171450">
              <a:buFont typeface="Arial" panose="020B0604020202020204" pitchFamily="34" charset="0"/>
              <a:buChar char="•"/>
            </a:pPr>
            <a:r>
              <a:rPr lang="en-IN" sz="1100" dirty="0"/>
              <a:t>WLAN Management</a:t>
            </a:r>
            <a:endParaRPr lang="en-US" sz="1100" dirty="0" err="1"/>
          </a:p>
        </p:txBody>
      </p:sp>
      <p:sp>
        <p:nvSpPr>
          <p:cNvPr id="62" name="TextBox 61">
            <a:extLst>
              <a:ext uri="{FF2B5EF4-FFF2-40B4-BE49-F238E27FC236}">
                <a16:creationId xmlns:a16="http://schemas.microsoft.com/office/drawing/2014/main" id="{B4808DE8-BE83-40D0-85BC-2304FDA52886}"/>
              </a:ext>
            </a:extLst>
          </p:cNvPr>
          <p:cNvSpPr txBox="1"/>
          <p:nvPr/>
        </p:nvSpPr>
        <p:spPr>
          <a:xfrm>
            <a:off x="4627417" y="3402974"/>
            <a:ext cx="2050474" cy="379984"/>
          </a:xfrm>
          <a:prstGeom prst="rect">
            <a:avLst/>
          </a:prstGeom>
          <a:noFill/>
        </p:spPr>
        <p:txBody>
          <a:bodyPr wrap="square" lIns="0" tIns="0" rIns="0" bIns="0" rtlCol="0">
            <a:noAutofit/>
          </a:bodyPr>
          <a:lstStyle>
            <a:defPPr>
              <a:defRPr lang="en-US"/>
            </a:defPPr>
            <a:lvl1pPr>
              <a:defRPr sz="1100"/>
            </a:lvl1pPr>
          </a:lstStyle>
          <a:p>
            <a:pPr marL="171450" indent="-171450">
              <a:buFont typeface="Arial" panose="020B0604020202020204" pitchFamily="34" charset="0"/>
              <a:buChar char="•"/>
            </a:pPr>
            <a:r>
              <a:rPr lang="en-IN" dirty="0"/>
              <a:t>End Point Security</a:t>
            </a:r>
          </a:p>
          <a:p>
            <a:pPr marL="171450" indent="-171450">
              <a:buFont typeface="Arial" panose="020B0604020202020204" pitchFamily="34" charset="0"/>
              <a:buChar char="•"/>
            </a:pPr>
            <a:r>
              <a:rPr lang="en-IN" dirty="0"/>
              <a:t>Certificate Mgmt</a:t>
            </a:r>
            <a:endParaRPr lang="en-US" dirty="0" err="1"/>
          </a:p>
        </p:txBody>
      </p:sp>
      <p:sp>
        <p:nvSpPr>
          <p:cNvPr id="64" name="TextBox 63">
            <a:extLst>
              <a:ext uri="{FF2B5EF4-FFF2-40B4-BE49-F238E27FC236}">
                <a16:creationId xmlns:a16="http://schemas.microsoft.com/office/drawing/2014/main" id="{BF544383-025D-416B-86E5-8C5359095BE6}"/>
              </a:ext>
            </a:extLst>
          </p:cNvPr>
          <p:cNvSpPr txBox="1"/>
          <p:nvPr/>
        </p:nvSpPr>
        <p:spPr>
          <a:xfrm>
            <a:off x="4613565" y="2718533"/>
            <a:ext cx="2050474" cy="207818"/>
          </a:xfrm>
          <a:prstGeom prst="rect">
            <a:avLst/>
          </a:prstGeom>
          <a:noFill/>
        </p:spPr>
        <p:txBody>
          <a:bodyPr wrap="square" lIns="0" tIns="0" rIns="0" bIns="0" rtlCol="0">
            <a:noAutofit/>
          </a:bodyPr>
          <a:lstStyle>
            <a:defPPr>
              <a:defRPr lang="en-US"/>
            </a:defPPr>
            <a:lvl1pPr>
              <a:defRPr sz="1100"/>
            </a:lvl1pPr>
          </a:lstStyle>
          <a:p>
            <a:pPr marL="171450" indent="-171450">
              <a:buFont typeface="Arial" panose="020B0604020202020204" pitchFamily="34" charset="0"/>
              <a:buChar char="•"/>
            </a:pPr>
            <a:r>
              <a:rPr lang="en-IN" dirty="0"/>
              <a:t>H&amp;F Support for HQ Location</a:t>
            </a:r>
            <a:endParaRPr lang="en-US" dirty="0" err="1"/>
          </a:p>
        </p:txBody>
      </p:sp>
      <p:sp>
        <p:nvSpPr>
          <p:cNvPr id="65" name="TextBox 64">
            <a:extLst>
              <a:ext uri="{FF2B5EF4-FFF2-40B4-BE49-F238E27FC236}">
                <a16:creationId xmlns:a16="http://schemas.microsoft.com/office/drawing/2014/main" id="{05F392DC-6DB3-4CDC-968F-DAAF8AD8D66C}"/>
              </a:ext>
            </a:extLst>
          </p:cNvPr>
          <p:cNvSpPr txBox="1"/>
          <p:nvPr/>
        </p:nvSpPr>
        <p:spPr>
          <a:xfrm>
            <a:off x="4613565" y="1935352"/>
            <a:ext cx="3061853" cy="435725"/>
          </a:xfrm>
          <a:prstGeom prst="rect">
            <a:avLst/>
          </a:prstGeom>
          <a:noFill/>
        </p:spPr>
        <p:txBody>
          <a:bodyPr wrap="square" lIns="0" tIns="0" rIns="0" bIns="0" rtlCol="0">
            <a:noAutofit/>
          </a:bodyPr>
          <a:lstStyle>
            <a:defPPr>
              <a:defRPr lang="en-US"/>
            </a:defPPr>
            <a:lvl1pPr>
              <a:defRPr sz="1100"/>
            </a:lvl1pPr>
          </a:lstStyle>
          <a:p>
            <a:pPr marL="171450" indent="-171450">
              <a:buFont typeface="Arial" panose="020B0604020202020204" pitchFamily="34" charset="0"/>
              <a:buChar char="•"/>
            </a:pPr>
            <a:r>
              <a:rPr lang="en-IN" dirty="0"/>
              <a:t>TechM ITSM to be Integrated with Centrient </a:t>
            </a:r>
            <a:r>
              <a:rPr lang="en-IN" dirty="0" smtClean="0"/>
              <a:t>ITSM</a:t>
            </a:r>
            <a:endParaRPr lang="en-IN" dirty="0"/>
          </a:p>
        </p:txBody>
      </p:sp>
      <p:sp>
        <p:nvSpPr>
          <p:cNvPr id="66" name="TextBox 65">
            <a:extLst>
              <a:ext uri="{FF2B5EF4-FFF2-40B4-BE49-F238E27FC236}">
                <a16:creationId xmlns:a16="http://schemas.microsoft.com/office/drawing/2014/main" id="{DA3C5A04-BD5C-4D2A-B9FC-EB2AB52EE3B2}"/>
              </a:ext>
            </a:extLst>
          </p:cNvPr>
          <p:cNvSpPr txBox="1"/>
          <p:nvPr/>
        </p:nvSpPr>
        <p:spPr>
          <a:xfrm>
            <a:off x="8530582" y="1272928"/>
            <a:ext cx="2050474" cy="207818"/>
          </a:xfrm>
          <a:prstGeom prst="rect">
            <a:avLst/>
          </a:prstGeom>
          <a:noFill/>
        </p:spPr>
        <p:txBody>
          <a:bodyPr wrap="square" lIns="0" tIns="0" rIns="0" bIns="0" rtlCol="0">
            <a:noAutofit/>
          </a:bodyPr>
          <a:lstStyle>
            <a:defPPr>
              <a:defRPr lang="en-US"/>
            </a:defPPr>
            <a:lvl1pPr>
              <a:defRPr sz="1100"/>
            </a:lvl1pPr>
          </a:lstStyle>
          <a:p>
            <a:pPr marL="171450" indent="-171450">
              <a:buFont typeface="Arial" panose="020B0604020202020204" pitchFamily="34" charset="0"/>
              <a:buChar char="•"/>
            </a:pPr>
            <a:r>
              <a:rPr lang="en-IN" dirty="0"/>
              <a:t>Service Desk Support</a:t>
            </a:r>
            <a:endParaRPr lang="en-US" dirty="0" err="1"/>
          </a:p>
        </p:txBody>
      </p:sp>
      <p:pic>
        <p:nvPicPr>
          <p:cNvPr id="6146" name="Picture 2">
            <a:extLst>
              <a:ext uri="{FF2B5EF4-FFF2-40B4-BE49-F238E27FC236}">
                <a16:creationId xmlns:a16="http://schemas.microsoft.com/office/drawing/2014/main" id="{B560CA25-6242-4C6C-89D8-C9BF3BEAF417}"/>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5126185" y="579438"/>
            <a:ext cx="1537854" cy="435725"/>
          </a:xfrm>
          <a:prstGeom prst="rect">
            <a:avLst/>
          </a:prstGeom>
          <a:noFill/>
          <a:extLst>
            <a:ext uri="{909E8E84-426E-40DD-AFC4-6F175D3DCCD1}">
              <a14:hiddenFill xmlns:a14="http://schemas.microsoft.com/office/drawing/2010/main">
                <a:solidFill>
                  <a:srgbClr val="FFFFFF"/>
                </a:solidFill>
              </a14:hiddenFill>
            </a:ext>
          </a:extLst>
        </p:spPr>
      </p:pic>
      <p:cxnSp>
        <p:nvCxnSpPr>
          <p:cNvPr id="69" name="Straight Connector 68">
            <a:extLst>
              <a:ext uri="{FF2B5EF4-FFF2-40B4-BE49-F238E27FC236}">
                <a16:creationId xmlns:a16="http://schemas.microsoft.com/office/drawing/2014/main" id="{C8D476BF-7682-4830-84F4-016C467A717F}"/>
              </a:ext>
            </a:extLst>
          </p:cNvPr>
          <p:cNvCxnSpPr/>
          <p:nvPr/>
        </p:nvCxnSpPr>
        <p:spPr>
          <a:xfrm>
            <a:off x="7772405" y="1113600"/>
            <a:ext cx="0" cy="565501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2" name="TextBox 71">
            <a:extLst>
              <a:ext uri="{FF2B5EF4-FFF2-40B4-BE49-F238E27FC236}">
                <a16:creationId xmlns:a16="http://schemas.microsoft.com/office/drawing/2014/main" id="{B70AF300-C1B0-4AAE-802B-07CF59EA9F20}"/>
              </a:ext>
            </a:extLst>
          </p:cNvPr>
          <p:cNvSpPr txBox="1"/>
          <p:nvPr/>
        </p:nvSpPr>
        <p:spPr>
          <a:xfrm>
            <a:off x="8530582" y="2039498"/>
            <a:ext cx="2050474" cy="207818"/>
          </a:xfrm>
          <a:prstGeom prst="rect">
            <a:avLst/>
          </a:prstGeom>
          <a:noFill/>
        </p:spPr>
        <p:txBody>
          <a:bodyPr wrap="square" lIns="0" tIns="0" rIns="0" bIns="0" rtlCol="0">
            <a:noAutofit/>
          </a:bodyPr>
          <a:lstStyle>
            <a:defPPr>
              <a:defRPr lang="en-US"/>
            </a:defPPr>
            <a:lvl1pPr>
              <a:defRPr sz="1100"/>
            </a:lvl1pPr>
          </a:lstStyle>
          <a:p>
            <a:pPr marL="171450" indent="-171450">
              <a:buFont typeface="Arial" panose="020B0604020202020204" pitchFamily="34" charset="0"/>
              <a:buChar char="•"/>
            </a:pPr>
            <a:r>
              <a:rPr lang="en-IN" dirty="0"/>
              <a:t>Halo ITSM </a:t>
            </a:r>
            <a:endParaRPr lang="en-US" dirty="0" err="1"/>
          </a:p>
        </p:txBody>
      </p:sp>
      <p:sp>
        <p:nvSpPr>
          <p:cNvPr id="73" name="TextBox 72">
            <a:extLst>
              <a:ext uri="{FF2B5EF4-FFF2-40B4-BE49-F238E27FC236}">
                <a16:creationId xmlns:a16="http://schemas.microsoft.com/office/drawing/2014/main" id="{4A575B61-848B-4F94-8286-3D182D5491AE}"/>
              </a:ext>
            </a:extLst>
          </p:cNvPr>
          <p:cNvSpPr txBox="1"/>
          <p:nvPr/>
        </p:nvSpPr>
        <p:spPr>
          <a:xfrm>
            <a:off x="8446952" y="4162798"/>
            <a:ext cx="2050474" cy="207818"/>
          </a:xfrm>
          <a:prstGeom prst="rect">
            <a:avLst/>
          </a:prstGeom>
          <a:noFill/>
        </p:spPr>
        <p:txBody>
          <a:bodyPr wrap="square" lIns="0" tIns="0" rIns="0" bIns="0" rtlCol="0">
            <a:noAutofit/>
          </a:bodyPr>
          <a:lstStyle>
            <a:defPPr>
              <a:defRPr lang="en-US"/>
            </a:defPPr>
            <a:lvl1pPr>
              <a:defRPr sz="1100"/>
            </a:lvl1pPr>
          </a:lstStyle>
          <a:p>
            <a:pPr marL="171450" indent="-171450">
              <a:buFont typeface="Arial" panose="020B0604020202020204" pitchFamily="34" charset="0"/>
              <a:buChar char="•"/>
            </a:pPr>
            <a:r>
              <a:rPr lang="en-IN" dirty="0"/>
              <a:t>Devices, End user Support</a:t>
            </a:r>
          </a:p>
          <a:p>
            <a:pPr marL="171450" indent="-171450">
              <a:buFont typeface="Arial" panose="020B0604020202020204" pitchFamily="34" charset="0"/>
              <a:buChar char="•"/>
            </a:pPr>
            <a:r>
              <a:rPr lang="en-IN" dirty="0"/>
              <a:t>Engineering Services</a:t>
            </a:r>
            <a:endParaRPr lang="en-US" dirty="0" err="1"/>
          </a:p>
        </p:txBody>
      </p:sp>
      <p:sp>
        <p:nvSpPr>
          <p:cNvPr id="74" name="TextBox 73">
            <a:extLst>
              <a:ext uri="{FF2B5EF4-FFF2-40B4-BE49-F238E27FC236}">
                <a16:creationId xmlns:a16="http://schemas.microsoft.com/office/drawing/2014/main" id="{C8949BD1-DFAF-40FA-992A-F5CB0168CA1E}"/>
              </a:ext>
            </a:extLst>
          </p:cNvPr>
          <p:cNvSpPr txBox="1"/>
          <p:nvPr/>
        </p:nvSpPr>
        <p:spPr>
          <a:xfrm>
            <a:off x="8541486" y="2725133"/>
            <a:ext cx="2050474" cy="207818"/>
          </a:xfrm>
          <a:prstGeom prst="rect">
            <a:avLst/>
          </a:prstGeom>
          <a:noFill/>
        </p:spPr>
        <p:txBody>
          <a:bodyPr wrap="square" lIns="0" tIns="0" rIns="0" bIns="0" rtlCol="0">
            <a:noAutofit/>
          </a:bodyPr>
          <a:lstStyle>
            <a:defPPr>
              <a:defRPr lang="en-US"/>
            </a:defPPr>
            <a:lvl1pPr>
              <a:defRPr sz="1100"/>
            </a:lvl1pPr>
          </a:lstStyle>
          <a:p>
            <a:pPr marL="171450" indent="-171450">
              <a:buFont typeface="Arial" panose="020B0604020202020204" pitchFamily="34" charset="0"/>
              <a:buChar char="•"/>
            </a:pPr>
            <a:r>
              <a:rPr lang="en-IN" dirty="0"/>
              <a:t>H&amp;F Support for other location</a:t>
            </a:r>
            <a:endParaRPr lang="en-US" dirty="0" err="1"/>
          </a:p>
        </p:txBody>
      </p:sp>
      <p:sp>
        <p:nvSpPr>
          <p:cNvPr id="75" name="TextBox 74">
            <a:extLst>
              <a:ext uri="{FF2B5EF4-FFF2-40B4-BE49-F238E27FC236}">
                <a16:creationId xmlns:a16="http://schemas.microsoft.com/office/drawing/2014/main" id="{D6782D76-776B-4849-9BC4-EB10615423F1}"/>
              </a:ext>
            </a:extLst>
          </p:cNvPr>
          <p:cNvSpPr txBox="1"/>
          <p:nvPr/>
        </p:nvSpPr>
        <p:spPr>
          <a:xfrm>
            <a:off x="8529204" y="3553471"/>
            <a:ext cx="2050474" cy="207818"/>
          </a:xfrm>
          <a:prstGeom prst="rect">
            <a:avLst/>
          </a:prstGeom>
          <a:noFill/>
        </p:spPr>
        <p:txBody>
          <a:bodyPr wrap="square" lIns="0" tIns="0" rIns="0" bIns="0" rtlCol="0">
            <a:noAutofit/>
          </a:bodyPr>
          <a:lstStyle>
            <a:defPPr>
              <a:defRPr lang="en-US"/>
            </a:defPPr>
            <a:lvl1pPr>
              <a:defRPr sz="1100"/>
            </a:lvl1pPr>
          </a:lstStyle>
          <a:p>
            <a:pPr marL="171450" indent="-171450">
              <a:buFont typeface="Arial" panose="020B0604020202020204" pitchFamily="34" charset="0"/>
              <a:buChar char="•"/>
            </a:pPr>
            <a:r>
              <a:rPr lang="en-IN" dirty="0"/>
              <a:t>Security Control</a:t>
            </a:r>
            <a:endParaRPr lang="en-US" dirty="0" err="1"/>
          </a:p>
        </p:txBody>
      </p:sp>
      <p:sp>
        <p:nvSpPr>
          <p:cNvPr id="76" name="TextBox 75">
            <a:extLst>
              <a:ext uri="{FF2B5EF4-FFF2-40B4-BE49-F238E27FC236}">
                <a16:creationId xmlns:a16="http://schemas.microsoft.com/office/drawing/2014/main" id="{828516E2-58F3-44A0-8289-0E57BAFDF133}"/>
              </a:ext>
            </a:extLst>
          </p:cNvPr>
          <p:cNvSpPr txBox="1"/>
          <p:nvPr/>
        </p:nvSpPr>
        <p:spPr>
          <a:xfrm>
            <a:off x="4613565" y="4166649"/>
            <a:ext cx="2050474" cy="461438"/>
          </a:xfrm>
          <a:prstGeom prst="rect">
            <a:avLst/>
          </a:prstGeom>
          <a:noFill/>
        </p:spPr>
        <p:txBody>
          <a:bodyPr wrap="square" lIns="0" tIns="0" rIns="0" bIns="0" rtlCol="0">
            <a:noAutofit/>
          </a:bodyPr>
          <a:lstStyle>
            <a:defPPr>
              <a:defRPr lang="en-US"/>
            </a:defPPr>
            <a:lvl1pPr>
              <a:defRPr sz="1100"/>
            </a:lvl1pPr>
          </a:lstStyle>
          <a:p>
            <a:pPr marL="171450" indent="-171450">
              <a:buFont typeface="Arial" panose="020B0604020202020204" pitchFamily="34" charset="0"/>
              <a:buChar char="•"/>
            </a:pPr>
            <a:r>
              <a:rPr lang="en-IN" dirty="0"/>
              <a:t>Patch Management</a:t>
            </a:r>
          </a:p>
          <a:p>
            <a:pPr marL="171450" indent="-171450">
              <a:buFont typeface="Arial" panose="020B0604020202020204" pitchFamily="34" charset="0"/>
              <a:buChar char="•"/>
            </a:pPr>
            <a:r>
              <a:rPr lang="en-IN" dirty="0"/>
              <a:t>Print Management</a:t>
            </a:r>
            <a:endParaRPr lang="en-US" dirty="0" err="1"/>
          </a:p>
        </p:txBody>
      </p:sp>
      <p:sp>
        <p:nvSpPr>
          <p:cNvPr id="77" name="TextBox 76">
            <a:extLst>
              <a:ext uri="{FF2B5EF4-FFF2-40B4-BE49-F238E27FC236}">
                <a16:creationId xmlns:a16="http://schemas.microsoft.com/office/drawing/2014/main" id="{F7381CAA-DD1E-4624-B22A-846D9F8170F9}"/>
              </a:ext>
            </a:extLst>
          </p:cNvPr>
          <p:cNvSpPr txBox="1"/>
          <p:nvPr/>
        </p:nvSpPr>
        <p:spPr>
          <a:xfrm>
            <a:off x="8577342" y="5604967"/>
            <a:ext cx="2050474" cy="207818"/>
          </a:xfrm>
          <a:prstGeom prst="rect">
            <a:avLst/>
          </a:prstGeom>
          <a:noFill/>
        </p:spPr>
        <p:txBody>
          <a:bodyPr wrap="square" lIns="0" tIns="0" rIns="0" bIns="0" rtlCol="0">
            <a:noAutofit/>
          </a:bodyPr>
          <a:lstStyle>
            <a:defPPr>
              <a:defRPr lang="en-US"/>
            </a:defPPr>
            <a:lvl1pPr>
              <a:defRPr sz="1100"/>
            </a:lvl1pPr>
          </a:lstStyle>
          <a:p>
            <a:pPr marL="171450" indent="-171450">
              <a:buFont typeface="Arial" panose="020B0604020202020204" pitchFamily="34" charset="0"/>
              <a:buChar char="•"/>
            </a:pPr>
            <a:r>
              <a:rPr lang="en-IN" dirty="0"/>
              <a:t>Devices, WAN, Smart hand Support</a:t>
            </a:r>
            <a:endParaRPr lang="en-US" dirty="0" err="1"/>
          </a:p>
        </p:txBody>
      </p:sp>
      <p:sp>
        <p:nvSpPr>
          <p:cNvPr id="78" name="TextBox 77">
            <a:extLst>
              <a:ext uri="{FF2B5EF4-FFF2-40B4-BE49-F238E27FC236}">
                <a16:creationId xmlns:a16="http://schemas.microsoft.com/office/drawing/2014/main" id="{676FB37D-87AD-4BEA-8B3B-6CD0290AE185}"/>
              </a:ext>
            </a:extLst>
          </p:cNvPr>
          <p:cNvSpPr txBox="1"/>
          <p:nvPr/>
        </p:nvSpPr>
        <p:spPr>
          <a:xfrm>
            <a:off x="8575962" y="6311486"/>
            <a:ext cx="2050474" cy="207818"/>
          </a:xfrm>
          <a:prstGeom prst="rect">
            <a:avLst/>
          </a:prstGeom>
          <a:noFill/>
        </p:spPr>
        <p:txBody>
          <a:bodyPr wrap="square" lIns="0" tIns="0" rIns="0" bIns="0" rtlCol="0">
            <a:noAutofit/>
          </a:bodyPr>
          <a:lstStyle>
            <a:defPPr>
              <a:defRPr lang="en-US"/>
            </a:defPPr>
            <a:lvl1pPr>
              <a:defRPr sz="1100"/>
            </a:lvl1pPr>
          </a:lstStyle>
          <a:p>
            <a:pPr marL="171450" indent="-171450">
              <a:buFont typeface="Arial" panose="020B0604020202020204" pitchFamily="34" charset="0"/>
              <a:buChar char="•"/>
            </a:pPr>
            <a:r>
              <a:rPr lang="en-IN" dirty="0"/>
              <a:t>Cloud Subscription</a:t>
            </a:r>
          </a:p>
          <a:p>
            <a:pPr marL="171450" indent="-171450">
              <a:buFont typeface="Arial" panose="020B0604020202020204" pitchFamily="34" charset="0"/>
              <a:buChar char="•"/>
            </a:pPr>
            <a:r>
              <a:rPr lang="en-IN" dirty="0"/>
              <a:t>DC Hardware, License </a:t>
            </a:r>
            <a:endParaRPr lang="en-US" dirty="0" err="1"/>
          </a:p>
        </p:txBody>
      </p:sp>
      <p:sp>
        <p:nvSpPr>
          <p:cNvPr id="79" name="TextBox 78">
            <a:extLst>
              <a:ext uri="{FF2B5EF4-FFF2-40B4-BE49-F238E27FC236}">
                <a16:creationId xmlns:a16="http://schemas.microsoft.com/office/drawing/2014/main" id="{0EB2157F-5C58-4218-809D-195284F8569C}"/>
              </a:ext>
            </a:extLst>
          </p:cNvPr>
          <p:cNvSpPr txBox="1"/>
          <p:nvPr/>
        </p:nvSpPr>
        <p:spPr>
          <a:xfrm>
            <a:off x="4641275" y="6307176"/>
            <a:ext cx="2050474" cy="207818"/>
          </a:xfrm>
          <a:prstGeom prst="rect">
            <a:avLst/>
          </a:prstGeom>
          <a:noFill/>
        </p:spPr>
        <p:txBody>
          <a:bodyPr wrap="square" lIns="0" tIns="0" rIns="0" bIns="0" rtlCol="0">
            <a:noAutofit/>
          </a:bodyPr>
          <a:lstStyle>
            <a:defPPr>
              <a:defRPr lang="en-US"/>
            </a:defPPr>
            <a:lvl1pPr>
              <a:defRPr sz="1100"/>
            </a:lvl1pPr>
          </a:lstStyle>
          <a:p>
            <a:pPr marL="171450" indent="-171450">
              <a:buFont typeface="Arial" panose="020B0604020202020204" pitchFamily="34" charset="0"/>
              <a:buChar char="•"/>
            </a:pPr>
            <a:r>
              <a:rPr lang="en-IN" dirty="0"/>
              <a:t>Managed Services</a:t>
            </a:r>
            <a:endParaRPr lang="en-US" dirty="0" err="1"/>
          </a:p>
        </p:txBody>
      </p:sp>
      <p:sp>
        <p:nvSpPr>
          <p:cNvPr id="80" name="Text Placeholder 1">
            <a:extLst>
              <a:ext uri="{FF2B5EF4-FFF2-40B4-BE49-F238E27FC236}">
                <a16:creationId xmlns:a16="http://schemas.microsoft.com/office/drawing/2014/main" id="{A1001E95-2CA4-40C3-9D8A-A57B1E0A246E}"/>
              </a:ext>
            </a:extLst>
          </p:cNvPr>
          <p:cNvSpPr txBox="1">
            <a:spLocks/>
          </p:cNvSpPr>
          <p:nvPr/>
        </p:nvSpPr>
        <p:spPr>
          <a:xfrm>
            <a:off x="200101" y="144816"/>
            <a:ext cx="4758830" cy="270499"/>
          </a:xfrm>
          <a:prstGeom prst="rect">
            <a:avLst/>
          </a:prstGeom>
          <a:solidFill>
            <a:schemeClr val="bg1"/>
          </a:solidFill>
        </p:spPr>
        <p:txBody>
          <a:bodyPr vert="horz" lIns="0" tIns="0" rIns="0" bIns="0" rtlCol="0" anchor="t" anchorCtr="0">
            <a:noAutofit/>
          </a:bodyPr>
          <a:lstStyle>
            <a:lvl1pPr algn="ctr" defTabSz="812886">
              <a:spcBef>
                <a:spcPct val="0"/>
              </a:spcBef>
              <a:buNone/>
              <a:defRPr sz="2000" b="1">
                <a:solidFill>
                  <a:schemeClr val="accent5">
                    <a:lumMod val="50000"/>
                  </a:schemeClr>
                </a:solidFill>
                <a:latin typeface="DengXian" panose="02010600030101010101" pitchFamily="2" charset="-122"/>
                <a:ea typeface="DengXian" panose="02010600030101010101" pitchFamily="2" charset="-122"/>
                <a:cs typeface="Arial" panose="020B0604020202020204" pitchFamily="34" charset="0"/>
              </a:defRPr>
            </a:lvl1pPr>
            <a:lvl2pPr marL="685800" indent="-228600" algn="l" defTabSz="914400" rtl="0" eaLnBrk="1" latinLnBrk="0" hangingPunct="1">
              <a:lnSpc>
                <a:spcPct val="100000"/>
              </a:lnSpc>
              <a:spcBef>
                <a:spcPts val="1200"/>
              </a:spcBef>
              <a:spcAft>
                <a:spcPts val="1200"/>
              </a:spcAft>
              <a:buClr>
                <a:srgbClr val="1A4AE3"/>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085850" indent="-171450" algn="l" defTabSz="914400" rtl="0" eaLnBrk="1" latinLnBrk="0" hangingPunct="1">
              <a:lnSpc>
                <a:spcPct val="100000"/>
              </a:lnSpc>
              <a:spcBef>
                <a:spcPts val="1200"/>
              </a:spcBef>
              <a:spcAft>
                <a:spcPts val="1200"/>
              </a:spcAft>
              <a:buClr>
                <a:srgbClr val="1A4AE3"/>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1200"/>
              </a:spcBef>
              <a:spcAft>
                <a:spcPts val="1200"/>
              </a:spcAft>
              <a:buClr>
                <a:srgbClr val="1A4AE3"/>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1200"/>
              </a:spcBef>
              <a:spcAft>
                <a:spcPts val="1200"/>
              </a:spcAft>
              <a:buClr>
                <a:srgbClr val="1A4AE3"/>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400" dirty="0">
                <a:solidFill>
                  <a:srgbClr val="1848E3"/>
                </a:solidFill>
                <a:latin typeface="Calibri" panose="020F0502020204030204" pitchFamily="34" charset="0"/>
                <a:ea typeface="+mj-ea"/>
                <a:cs typeface="Calibri" panose="020F0502020204030204" pitchFamily="34" charset="0"/>
              </a:rPr>
              <a:t>Scope</a:t>
            </a:r>
            <a:endParaRPr lang="en-GB" sz="2400" dirty="0">
              <a:solidFill>
                <a:srgbClr val="1848E3"/>
              </a:solidFill>
              <a:latin typeface="Calibri" panose="020F0502020204030204" pitchFamily="34" charset="0"/>
              <a:ea typeface="+mj-ea"/>
              <a:cs typeface="Calibri" panose="020F0502020204030204" pitchFamily="34" charset="0"/>
            </a:endParaRPr>
          </a:p>
        </p:txBody>
      </p:sp>
      <p:pic>
        <p:nvPicPr>
          <p:cNvPr id="21" name="Picture 20">
            <a:extLst>
              <a:ext uri="{FF2B5EF4-FFF2-40B4-BE49-F238E27FC236}">
                <a16:creationId xmlns:a16="http://schemas.microsoft.com/office/drawing/2014/main" id="{FE51F5E1-C56A-4517-B117-6D4AFC53AA03}"/>
              </a:ext>
            </a:extLst>
          </p:cNvPr>
          <p:cNvPicPr>
            <a:picLocks noChangeAspect="1"/>
          </p:cNvPicPr>
          <p:nvPr/>
        </p:nvPicPr>
        <p:blipFill>
          <a:blip r:embed="rId8"/>
          <a:stretch>
            <a:fillRect/>
          </a:stretch>
        </p:blipFill>
        <p:spPr>
          <a:xfrm>
            <a:off x="62552" y="6125732"/>
            <a:ext cx="1321903" cy="577846"/>
          </a:xfrm>
          <a:prstGeom prst="rect">
            <a:avLst/>
          </a:prstGeom>
        </p:spPr>
      </p:pic>
      <p:pic>
        <p:nvPicPr>
          <p:cNvPr id="3" name="Picture 2">
            <a:extLst>
              <a:ext uri="{FF2B5EF4-FFF2-40B4-BE49-F238E27FC236}">
                <a16:creationId xmlns:a16="http://schemas.microsoft.com/office/drawing/2014/main" id="{AC96D1CD-77A0-4FF5-8ACB-385B76C500E4}"/>
              </a:ext>
            </a:extLst>
          </p:cNvPr>
          <p:cNvPicPr>
            <a:picLocks noChangeAspect="1"/>
          </p:cNvPicPr>
          <p:nvPr/>
        </p:nvPicPr>
        <p:blipFill>
          <a:blip r:embed="rId9"/>
          <a:stretch>
            <a:fillRect/>
          </a:stretch>
        </p:blipFill>
        <p:spPr>
          <a:xfrm>
            <a:off x="8728362" y="617499"/>
            <a:ext cx="1032325" cy="478760"/>
          </a:xfrm>
          <a:prstGeom prst="rect">
            <a:avLst/>
          </a:prstGeom>
        </p:spPr>
      </p:pic>
      <p:sp>
        <p:nvSpPr>
          <p:cNvPr id="22" name="TextBox 21">
            <a:extLst>
              <a:ext uri="{FF2B5EF4-FFF2-40B4-BE49-F238E27FC236}">
                <a16:creationId xmlns:a16="http://schemas.microsoft.com/office/drawing/2014/main" id="{2FE6CE2D-40BE-4592-BA67-A9E6BC6467C2}"/>
              </a:ext>
            </a:extLst>
          </p:cNvPr>
          <p:cNvSpPr txBox="1"/>
          <p:nvPr/>
        </p:nvSpPr>
        <p:spPr>
          <a:xfrm>
            <a:off x="8529204" y="4891731"/>
            <a:ext cx="1551709" cy="207818"/>
          </a:xfrm>
          <a:prstGeom prst="rect">
            <a:avLst/>
          </a:prstGeom>
          <a:noFill/>
        </p:spPr>
        <p:txBody>
          <a:bodyPr wrap="square" lIns="0" tIns="0" rIns="0" bIns="0" rtlCol="0">
            <a:noAutofit/>
          </a:bodyPr>
          <a:lstStyle>
            <a:defPPr>
              <a:defRPr lang="en-US"/>
            </a:defPPr>
            <a:lvl1pPr>
              <a:defRPr sz="1100"/>
            </a:lvl1pPr>
          </a:lstStyle>
          <a:p>
            <a:pPr marL="171450" indent="-171450">
              <a:buFont typeface="Arial" panose="020B0604020202020204" pitchFamily="34" charset="0"/>
              <a:buChar char="•"/>
            </a:pPr>
            <a:r>
              <a:rPr lang="en-IN" dirty="0"/>
              <a:t>N</a:t>
            </a:r>
            <a:r>
              <a:rPr lang="en-IN" dirty="0" smtClean="0"/>
              <a:t>on-SAP </a:t>
            </a:r>
            <a:r>
              <a:rPr lang="en-IN" dirty="0"/>
              <a:t>Management</a:t>
            </a:r>
            <a:endParaRPr lang="en-US" dirty="0" err="1"/>
          </a:p>
        </p:txBody>
      </p:sp>
      <p:sp>
        <p:nvSpPr>
          <p:cNvPr id="23" name="TextBox 22">
            <a:extLst>
              <a:ext uri="{FF2B5EF4-FFF2-40B4-BE49-F238E27FC236}">
                <a16:creationId xmlns:a16="http://schemas.microsoft.com/office/drawing/2014/main" id="{32929301-E623-4B0F-9E22-87A0C99C3311}"/>
              </a:ext>
            </a:extLst>
          </p:cNvPr>
          <p:cNvSpPr txBox="1"/>
          <p:nvPr/>
        </p:nvSpPr>
        <p:spPr>
          <a:xfrm>
            <a:off x="6097549" y="4150261"/>
            <a:ext cx="2050474" cy="537947"/>
          </a:xfrm>
          <a:prstGeom prst="rect">
            <a:avLst/>
          </a:prstGeom>
          <a:noFill/>
        </p:spPr>
        <p:txBody>
          <a:bodyPr wrap="square" lIns="0" tIns="0" rIns="0" bIns="0" rtlCol="0">
            <a:noAutofit/>
          </a:bodyPr>
          <a:lstStyle>
            <a:defPPr>
              <a:defRPr lang="en-US"/>
            </a:defPPr>
            <a:lvl1pPr>
              <a:defRPr sz="1100"/>
            </a:lvl1pPr>
          </a:lstStyle>
          <a:p>
            <a:pPr marL="171450" indent="-171450">
              <a:buFont typeface="Arial" panose="020B0604020202020204" pitchFamily="34" charset="0"/>
              <a:buChar char="•"/>
            </a:pPr>
            <a:r>
              <a:rPr lang="en-IN" dirty="0"/>
              <a:t>Application Packaging</a:t>
            </a:r>
          </a:p>
          <a:p>
            <a:pPr marL="171450" indent="-171450">
              <a:buFont typeface="Arial" panose="020B0604020202020204" pitchFamily="34" charset="0"/>
              <a:buChar char="•"/>
            </a:pPr>
            <a:r>
              <a:rPr lang="en-IN" dirty="0"/>
              <a:t>MDM</a:t>
            </a:r>
            <a:endParaRPr lang="en-US" dirty="0" err="1"/>
          </a:p>
        </p:txBody>
      </p:sp>
      <p:sp>
        <p:nvSpPr>
          <p:cNvPr id="24" name="TextBox 23">
            <a:extLst>
              <a:ext uri="{FF2B5EF4-FFF2-40B4-BE49-F238E27FC236}">
                <a16:creationId xmlns:a16="http://schemas.microsoft.com/office/drawing/2014/main" id="{CB4B1729-6AA6-475C-8101-73339233C8E3}"/>
              </a:ext>
            </a:extLst>
          </p:cNvPr>
          <p:cNvSpPr txBox="1"/>
          <p:nvPr/>
        </p:nvSpPr>
        <p:spPr>
          <a:xfrm>
            <a:off x="5989492" y="3402861"/>
            <a:ext cx="2050474" cy="379984"/>
          </a:xfrm>
          <a:prstGeom prst="rect">
            <a:avLst/>
          </a:prstGeom>
          <a:noFill/>
        </p:spPr>
        <p:txBody>
          <a:bodyPr wrap="square" lIns="0" tIns="0" rIns="0" bIns="0" rtlCol="0">
            <a:noAutofit/>
          </a:bodyPr>
          <a:lstStyle>
            <a:defPPr>
              <a:defRPr lang="en-US"/>
            </a:defPPr>
            <a:lvl1pPr>
              <a:defRPr sz="1100"/>
            </a:lvl1pPr>
          </a:lstStyle>
          <a:p>
            <a:pPr marL="171450" indent="-171450">
              <a:buFont typeface="Arial" panose="020B0604020202020204" pitchFamily="34" charset="0"/>
              <a:buChar char="•"/>
            </a:pPr>
            <a:r>
              <a:rPr lang="en-IN" dirty="0"/>
              <a:t>Server AV Update</a:t>
            </a:r>
          </a:p>
          <a:p>
            <a:pPr marL="171450" indent="-171450">
              <a:buFont typeface="Arial" panose="020B0604020202020204" pitchFamily="34" charset="0"/>
              <a:buChar char="•"/>
            </a:pPr>
            <a:r>
              <a:rPr lang="en-US" dirty="0" smtClean="0"/>
              <a:t>HSM</a:t>
            </a:r>
            <a:endParaRPr lang="en-US" dirty="0"/>
          </a:p>
        </p:txBody>
      </p:sp>
    </p:spTree>
    <p:extLst>
      <p:ext uri="{BB962C8B-B14F-4D97-AF65-F5344CB8AC3E}">
        <p14:creationId xmlns:p14="http://schemas.microsoft.com/office/powerpoint/2010/main" val="24879886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a:extLst>
              <a:ext uri="{FF2B5EF4-FFF2-40B4-BE49-F238E27FC236}">
                <a16:creationId xmlns:a16="http://schemas.microsoft.com/office/drawing/2014/main" id="{F2AC4C89-16CD-4480-8013-8C8DAA706417}"/>
              </a:ext>
            </a:extLst>
          </p:cNvPr>
          <p:cNvSpPr/>
          <p:nvPr/>
        </p:nvSpPr>
        <p:spPr>
          <a:xfrm>
            <a:off x="5962172" y="1166558"/>
            <a:ext cx="3456384" cy="2208245"/>
          </a:xfrm>
          <a:prstGeom prst="rect">
            <a:avLst/>
          </a:prstGeom>
          <a:solidFill>
            <a:sysClr val="window" lastClr="FFFFFF"/>
          </a:solidFill>
          <a:ln w="28575" cap="flat" cmpd="sng" algn="ctr">
            <a:solidFill>
              <a:sysClr val="window" lastClr="FFFFFF">
                <a:lumMod val="65000"/>
              </a:sys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ea typeface="+mn-ea"/>
              <a:cs typeface="+mn-cs"/>
            </a:endParaRPr>
          </a:p>
        </p:txBody>
      </p:sp>
      <p:sp>
        <p:nvSpPr>
          <p:cNvPr id="145" name="Rectangle 144">
            <a:extLst>
              <a:ext uri="{FF2B5EF4-FFF2-40B4-BE49-F238E27FC236}">
                <a16:creationId xmlns:a16="http://schemas.microsoft.com/office/drawing/2014/main" id="{A05CEA69-02BA-47B5-B4C9-2295B6D05B66}"/>
              </a:ext>
            </a:extLst>
          </p:cNvPr>
          <p:cNvSpPr/>
          <p:nvPr/>
        </p:nvSpPr>
        <p:spPr>
          <a:xfrm>
            <a:off x="1462959" y="1137755"/>
            <a:ext cx="3456384" cy="2208245"/>
          </a:xfrm>
          <a:prstGeom prst="rect">
            <a:avLst/>
          </a:prstGeom>
          <a:solidFill>
            <a:sysClr val="window" lastClr="FFFFFF"/>
          </a:solidFill>
          <a:ln w="28575" cap="flat" cmpd="sng" algn="ctr">
            <a:solidFill>
              <a:sysClr val="window" lastClr="FFFFFF">
                <a:lumMod val="75000"/>
              </a:sys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ea typeface="+mn-ea"/>
              <a:cs typeface="+mn-cs"/>
            </a:endParaRPr>
          </a:p>
        </p:txBody>
      </p:sp>
      <p:sp>
        <p:nvSpPr>
          <p:cNvPr id="147" name="Rectangle 146">
            <a:extLst>
              <a:ext uri="{FF2B5EF4-FFF2-40B4-BE49-F238E27FC236}">
                <a16:creationId xmlns:a16="http://schemas.microsoft.com/office/drawing/2014/main" id="{E5CCB086-E700-4A89-AC6F-A22506E3B9D8}"/>
              </a:ext>
            </a:extLst>
          </p:cNvPr>
          <p:cNvSpPr/>
          <p:nvPr/>
        </p:nvSpPr>
        <p:spPr>
          <a:xfrm>
            <a:off x="1494984" y="4030642"/>
            <a:ext cx="3456384" cy="2208245"/>
          </a:xfrm>
          <a:prstGeom prst="rect">
            <a:avLst/>
          </a:prstGeom>
          <a:solidFill>
            <a:sysClr val="window" lastClr="FFFFFF"/>
          </a:solidFill>
          <a:ln w="28575" cap="flat" cmpd="sng" algn="ctr">
            <a:solidFill>
              <a:sysClr val="window" lastClr="FFFFFF">
                <a:lumMod val="65000"/>
              </a:sys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ea typeface="+mn-ea"/>
              <a:cs typeface="+mn-cs"/>
            </a:endParaRPr>
          </a:p>
        </p:txBody>
      </p:sp>
      <p:sp>
        <p:nvSpPr>
          <p:cNvPr id="148" name="Text Placeholder 1">
            <a:extLst>
              <a:ext uri="{FF2B5EF4-FFF2-40B4-BE49-F238E27FC236}">
                <a16:creationId xmlns:a16="http://schemas.microsoft.com/office/drawing/2014/main" id="{605B3583-1AB2-42E3-8B85-A34ED43BBFB3}"/>
              </a:ext>
            </a:extLst>
          </p:cNvPr>
          <p:cNvSpPr txBox="1">
            <a:spLocks/>
          </p:cNvSpPr>
          <p:nvPr/>
        </p:nvSpPr>
        <p:spPr>
          <a:xfrm>
            <a:off x="207516" y="155571"/>
            <a:ext cx="5910306" cy="305394"/>
          </a:xfrm>
          <a:prstGeom prst="rect">
            <a:avLst/>
          </a:prstGeom>
          <a:solidFill>
            <a:schemeClr val="bg1"/>
          </a:solidFill>
        </p:spPr>
        <p:txBody>
          <a:bodyPr vert="horz" lIns="0" tIns="0" rIns="0" bIns="0" rtlCol="0" anchor="t" anchorCtr="0">
            <a:noAutofit/>
          </a:bodyPr>
          <a:lstStyle>
            <a:lvl1pPr algn="ctr" defTabSz="812886">
              <a:spcBef>
                <a:spcPct val="0"/>
              </a:spcBef>
              <a:buNone/>
              <a:defRPr sz="2000" b="1">
                <a:solidFill>
                  <a:schemeClr val="accent5">
                    <a:lumMod val="50000"/>
                  </a:schemeClr>
                </a:solidFill>
                <a:latin typeface="DengXian" panose="02010600030101010101" pitchFamily="2" charset="-122"/>
                <a:ea typeface="DengXian" panose="02010600030101010101" pitchFamily="2" charset="-122"/>
                <a:cs typeface="Arial" panose="020B0604020202020204" pitchFamily="34" charset="0"/>
              </a:defRPr>
            </a:lvl1pPr>
            <a:lvl2pPr marL="685800" indent="-228600" algn="l" defTabSz="914400" rtl="0" eaLnBrk="1" latinLnBrk="0" hangingPunct="1">
              <a:lnSpc>
                <a:spcPct val="100000"/>
              </a:lnSpc>
              <a:spcBef>
                <a:spcPts val="1200"/>
              </a:spcBef>
              <a:spcAft>
                <a:spcPts val="1200"/>
              </a:spcAft>
              <a:buClr>
                <a:srgbClr val="1A4AE3"/>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085850" indent="-171450" algn="l" defTabSz="914400" rtl="0" eaLnBrk="1" latinLnBrk="0" hangingPunct="1">
              <a:lnSpc>
                <a:spcPct val="100000"/>
              </a:lnSpc>
              <a:spcBef>
                <a:spcPts val="1200"/>
              </a:spcBef>
              <a:spcAft>
                <a:spcPts val="1200"/>
              </a:spcAft>
              <a:buClr>
                <a:srgbClr val="1A4AE3"/>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1200"/>
              </a:spcBef>
              <a:spcAft>
                <a:spcPts val="1200"/>
              </a:spcAft>
              <a:buClr>
                <a:srgbClr val="1A4AE3"/>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1200"/>
              </a:spcBef>
              <a:spcAft>
                <a:spcPts val="1200"/>
              </a:spcAft>
              <a:buClr>
                <a:srgbClr val="1A4AE3"/>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400" u="sng" dirty="0">
                <a:solidFill>
                  <a:srgbClr val="1848E3"/>
                </a:solidFill>
                <a:latin typeface="Calibri" panose="020F0502020204030204" pitchFamily="34" charset="0"/>
                <a:ea typeface="+mj-ea"/>
                <a:cs typeface="Calibri" panose="020F0502020204030204" pitchFamily="34" charset="0"/>
              </a:rPr>
              <a:t>Understanding of Centrient Environment</a:t>
            </a:r>
            <a:endParaRPr lang="en-GB" sz="2400" u="sng" dirty="0">
              <a:solidFill>
                <a:srgbClr val="1848E3"/>
              </a:solidFill>
              <a:latin typeface="Calibri" panose="020F0502020204030204" pitchFamily="34" charset="0"/>
              <a:ea typeface="+mj-ea"/>
              <a:cs typeface="Calibri" panose="020F0502020204030204" pitchFamily="34" charset="0"/>
            </a:endParaRPr>
          </a:p>
        </p:txBody>
      </p:sp>
      <p:sp>
        <p:nvSpPr>
          <p:cNvPr id="229" name="TextBox 228">
            <a:extLst>
              <a:ext uri="{FF2B5EF4-FFF2-40B4-BE49-F238E27FC236}">
                <a16:creationId xmlns:a16="http://schemas.microsoft.com/office/drawing/2014/main" id="{D64905A9-02C0-42BF-936A-B1234A884B47}"/>
              </a:ext>
            </a:extLst>
          </p:cNvPr>
          <p:cNvSpPr txBox="1"/>
          <p:nvPr/>
        </p:nvSpPr>
        <p:spPr>
          <a:xfrm>
            <a:off x="1683996" y="5353242"/>
            <a:ext cx="967462" cy="691408"/>
          </a:xfrm>
          <a:prstGeom prst="rect">
            <a:avLst/>
          </a:prstGeom>
          <a:noFill/>
        </p:spPr>
        <p:txBody>
          <a:bodyPr wrap="square" rtlCol="0">
            <a:spAutoFit/>
          </a:bodyPr>
          <a:lstStyle/>
          <a:p>
            <a:pPr marL="171446" indent="-171446" fontAlgn="base">
              <a:lnSpc>
                <a:spcPts val="1600"/>
              </a:lnSpc>
              <a:spcBef>
                <a:spcPct val="0"/>
              </a:spcBef>
              <a:spcAft>
                <a:spcPct val="0"/>
              </a:spcAft>
              <a:buFont typeface="Wingdings" panose="05000000000000000000" pitchFamily="2" charset="2"/>
              <a:buChar char=""/>
              <a:defRPr/>
            </a:pPr>
            <a:r>
              <a:rPr lang="en-GB" sz="1200" dirty="0">
                <a:ln>
                  <a:solidFill>
                    <a:srgbClr val="FFFFFF">
                      <a:alpha val="0"/>
                    </a:srgbClr>
                  </a:solidFill>
                </a:ln>
                <a:solidFill>
                  <a:prstClr val="black"/>
                </a:solidFill>
                <a:latin typeface="Segoe UI" pitchFamily="34" charset="0"/>
                <a:cs typeface="Calibri" pitchFamily="34" charset="0"/>
              </a:rPr>
              <a:t>INTUNE</a:t>
            </a:r>
          </a:p>
          <a:p>
            <a:pPr fontAlgn="base">
              <a:lnSpc>
                <a:spcPts val="1600"/>
              </a:lnSpc>
              <a:spcBef>
                <a:spcPct val="0"/>
              </a:spcBef>
              <a:spcAft>
                <a:spcPct val="0"/>
              </a:spcAft>
              <a:defRPr/>
            </a:pPr>
            <a:endParaRPr lang="en-GB" sz="1200" dirty="0">
              <a:ln>
                <a:solidFill>
                  <a:srgbClr val="FFFFFF">
                    <a:alpha val="0"/>
                  </a:srgbClr>
                </a:solidFill>
              </a:ln>
              <a:solidFill>
                <a:prstClr val="black"/>
              </a:solidFill>
              <a:latin typeface="Segoe UI" pitchFamily="34" charset="0"/>
              <a:cs typeface="Calibri" pitchFamily="34" charset="0"/>
            </a:endParaRPr>
          </a:p>
          <a:p>
            <a:pPr marL="171446" indent="-171446" fontAlgn="base">
              <a:lnSpc>
                <a:spcPts val="1600"/>
              </a:lnSpc>
              <a:spcBef>
                <a:spcPct val="0"/>
              </a:spcBef>
              <a:spcAft>
                <a:spcPct val="0"/>
              </a:spcAft>
              <a:buFont typeface="Wingdings" panose="05000000000000000000" pitchFamily="2" charset="2"/>
              <a:buChar char=""/>
              <a:defRPr/>
            </a:pPr>
            <a:r>
              <a:rPr lang="en-GB" sz="1200" dirty="0">
                <a:ln>
                  <a:solidFill>
                    <a:srgbClr val="FFFFFF">
                      <a:alpha val="0"/>
                    </a:srgbClr>
                  </a:solidFill>
                </a:ln>
                <a:solidFill>
                  <a:prstClr val="black"/>
                </a:solidFill>
                <a:latin typeface="Segoe UI" pitchFamily="34" charset="0"/>
                <a:cs typeface="Calibri" pitchFamily="34" charset="0"/>
              </a:rPr>
              <a:t>SCCM</a:t>
            </a:r>
          </a:p>
        </p:txBody>
      </p:sp>
      <p:sp>
        <p:nvSpPr>
          <p:cNvPr id="231" name="TextBox 230">
            <a:extLst>
              <a:ext uri="{FF2B5EF4-FFF2-40B4-BE49-F238E27FC236}">
                <a16:creationId xmlns:a16="http://schemas.microsoft.com/office/drawing/2014/main" id="{F57392C5-DBDD-45C7-A041-1BC75BBF8236}"/>
              </a:ext>
            </a:extLst>
          </p:cNvPr>
          <p:cNvSpPr txBox="1"/>
          <p:nvPr/>
        </p:nvSpPr>
        <p:spPr>
          <a:xfrm>
            <a:off x="1846533" y="4759334"/>
            <a:ext cx="2989869" cy="481863"/>
          </a:xfrm>
          <a:prstGeom prst="rect">
            <a:avLst/>
          </a:prstGeom>
          <a:noFill/>
        </p:spPr>
        <p:txBody>
          <a:bodyPr wrap="square" rtlCol="0">
            <a:spAutoFit/>
          </a:bodyPr>
          <a:lstStyle/>
          <a:p>
            <a:pPr defTabSz="914377" fontAlgn="base">
              <a:lnSpc>
                <a:spcPts val="1600"/>
              </a:lnSpc>
              <a:spcBef>
                <a:spcPct val="0"/>
              </a:spcBef>
              <a:spcAft>
                <a:spcPct val="0"/>
              </a:spcAft>
              <a:defRPr/>
            </a:pPr>
            <a:r>
              <a:rPr lang="en-US" sz="1200" dirty="0">
                <a:ln>
                  <a:solidFill>
                    <a:srgbClr val="FFFFFF">
                      <a:alpha val="0"/>
                    </a:srgbClr>
                  </a:solidFill>
                </a:ln>
                <a:solidFill>
                  <a:prstClr val="black"/>
                </a:solidFill>
                <a:latin typeface="Segoe UI" pitchFamily="34" charset="0"/>
                <a:cs typeface="Calibri" pitchFamily="34" charset="0"/>
              </a:rPr>
              <a:t>PACKAGED APPLICATIONS </a:t>
            </a:r>
          </a:p>
          <a:p>
            <a:pPr defTabSz="914377" fontAlgn="base">
              <a:lnSpc>
                <a:spcPts val="1600"/>
              </a:lnSpc>
              <a:spcBef>
                <a:spcPct val="0"/>
              </a:spcBef>
              <a:spcAft>
                <a:spcPct val="0"/>
              </a:spcAft>
              <a:defRPr/>
            </a:pPr>
            <a:r>
              <a:rPr lang="en-US" sz="1200" dirty="0">
                <a:ln>
                  <a:solidFill>
                    <a:srgbClr val="FFFFFF">
                      <a:alpha val="0"/>
                    </a:srgbClr>
                  </a:solidFill>
                </a:ln>
                <a:solidFill>
                  <a:prstClr val="black"/>
                </a:solidFill>
                <a:latin typeface="Segoe UI" pitchFamily="34" charset="0"/>
                <a:cs typeface="Calibri" pitchFamily="34" charset="0"/>
              </a:rPr>
              <a:t>PER MONTH</a:t>
            </a:r>
            <a:endParaRPr lang="en-GB" sz="1200" dirty="0">
              <a:ln>
                <a:solidFill>
                  <a:srgbClr val="FFFFFF">
                    <a:alpha val="0"/>
                  </a:srgbClr>
                </a:solidFill>
              </a:ln>
              <a:solidFill>
                <a:prstClr val="black"/>
              </a:solidFill>
              <a:latin typeface="Segoe UI" pitchFamily="34" charset="0"/>
              <a:cs typeface="Calibri" pitchFamily="34" charset="0"/>
            </a:endParaRPr>
          </a:p>
        </p:txBody>
      </p:sp>
      <p:sp>
        <p:nvSpPr>
          <p:cNvPr id="232" name="TextBox 231">
            <a:extLst>
              <a:ext uri="{FF2B5EF4-FFF2-40B4-BE49-F238E27FC236}">
                <a16:creationId xmlns:a16="http://schemas.microsoft.com/office/drawing/2014/main" id="{B0E7D12F-D140-4418-9FD1-D3D5620787FE}"/>
              </a:ext>
            </a:extLst>
          </p:cNvPr>
          <p:cNvSpPr txBox="1"/>
          <p:nvPr/>
        </p:nvSpPr>
        <p:spPr>
          <a:xfrm>
            <a:off x="1464992" y="4759751"/>
            <a:ext cx="498855" cy="420564"/>
          </a:xfrm>
          <a:prstGeom prst="rect">
            <a:avLst/>
          </a:prstGeom>
          <a:noFill/>
        </p:spPr>
        <p:txBody>
          <a:bodyPr wrap="none" rtlCol="0">
            <a:spAutoFit/>
          </a:bodyPr>
          <a:lstStyle/>
          <a:p>
            <a:pPr defTabSz="914377" fontAlgn="base">
              <a:spcBef>
                <a:spcPct val="0"/>
              </a:spcBef>
              <a:spcAft>
                <a:spcPct val="0"/>
              </a:spcAft>
              <a:defRPr/>
            </a:pPr>
            <a:r>
              <a:rPr lang="en-GB" sz="2133" b="1" dirty="0">
                <a:ln>
                  <a:solidFill>
                    <a:srgbClr val="FFFFFF">
                      <a:alpha val="0"/>
                    </a:srgbClr>
                  </a:solidFill>
                </a:ln>
                <a:solidFill>
                  <a:prstClr val="black"/>
                </a:solidFill>
                <a:latin typeface="Segoe UI" pitchFamily="34" charset="0"/>
                <a:cs typeface="Calibri" pitchFamily="34" charset="0"/>
              </a:rPr>
              <a:t>05</a:t>
            </a:r>
          </a:p>
        </p:txBody>
      </p:sp>
      <p:sp>
        <p:nvSpPr>
          <p:cNvPr id="238" name="TextBox 237">
            <a:extLst>
              <a:ext uri="{FF2B5EF4-FFF2-40B4-BE49-F238E27FC236}">
                <a16:creationId xmlns:a16="http://schemas.microsoft.com/office/drawing/2014/main" id="{8F245E86-17A5-49FB-ABB8-7C280AB894BB}"/>
              </a:ext>
            </a:extLst>
          </p:cNvPr>
          <p:cNvSpPr txBox="1"/>
          <p:nvPr/>
        </p:nvSpPr>
        <p:spPr>
          <a:xfrm>
            <a:off x="5939861" y="798471"/>
            <a:ext cx="3569319" cy="318100"/>
          </a:xfrm>
          <a:prstGeom prst="rect">
            <a:avLst/>
          </a:prstGeom>
          <a:noFill/>
        </p:spPr>
        <p:txBody>
          <a:bodyPr wrap="square" rtlCol="0">
            <a:spAutoFit/>
          </a:bodyPr>
          <a:lstStyle/>
          <a:p>
            <a:pPr algn="ctr" fontAlgn="base">
              <a:spcBef>
                <a:spcPct val="0"/>
              </a:spcBef>
              <a:spcAft>
                <a:spcPct val="0"/>
              </a:spcAft>
            </a:pPr>
            <a:r>
              <a:rPr lang="en-US" sz="1467" b="1">
                <a:solidFill>
                  <a:srgbClr val="1A4AE3"/>
                </a:solidFill>
                <a:cs typeface="Arial" charset="0"/>
              </a:rPr>
              <a:t>NETWORK ESTATE</a:t>
            </a:r>
            <a:endParaRPr lang="en-GB" sz="1467" b="1">
              <a:solidFill>
                <a:srgbClr val="1A4AE3"/>
              </a:solidFill>
              <a:cs typeface="Arial" charset="0"/>
            </a:endParaRPr>
          </a:p>
        </p:txBody>
      </p:sp>
      <p:sp>
        <p:nvSpPr>
          <p:cNvPr id="241" name="TextBox 240">
            <a:extLst>
              <a:ext uri="{FF2B5EF4-FFF2-40B4-BE49-F238E27FC236}">
                <a16:creationId xmlns:a16="http://schemas.microsoft.com/office/drawing/2014/main" id="{14A69EED-AB8D-4E40-8F48-BFE73A9536F4}"/>
              </a:ext>
            </a:extLst>
          </p:cNvPr>
          <p:cNvSpPr txBox="1"/>
          <p:nvPr/>
        </p:nvSpPr>
        <p:spPr>
          <a:xfrm>
            <a:off x="1498391" y="845326"/>
            <a:ext cx="3569319" cy="318100"/>
          </a:xfrm>
          <a:prstGeom prst="rect">
            <a:avLst/>
          </a:prstGeom>
          <a:noFill/>
        </p:spPr>
        <p:txBody>
          <a:bodyPr wrap="square" rtlCol="0">
            <a:spAutoFit/>
          </a:bodyPr>
          <a:lstStyle>
            <a:defPPr>
              <a:defRPr lang="en-US"/>
            </a:defPPr>
            <a:lvl1pPr algn="ctr" fontAlgn="base">
              <a:spcBef>
                <a:spcPct val="0"/>
              </a:spcBef>
              <a:spcAft>
                <a:spcPct val="0"/>
              </a:spcAft>
              <a:defRPr sz="1467" b="1">
                <a:solidFill>
                  <a:srgbClr val="1A4AE3"/>
                </a:solidFill>
                <a:cs typeface="Arial" charset="0"/>
              </a:defRPr>
            </a:lvl1pPr>
          </a:lstStyle>
          <a:p>
            <a:r>
              <a:rPr lang="en-US"/>
              <a:t>SERVER ESTATE</a:t>
            </a:r>
            <a:endParaRPr lang="en-GB"/>
          </a:p>
        </p:txBody>
      </p:sp>
      <p:pic>
        <p:nvPicPr>
          <p:cNvPr id="245" name="Picture 244">
            <a:extLst>
              <a:ext uri="{FF2B5EF4-FFF2-40B4-BE49-F238E27FC236}">
                <a16:creationId xmlns:a16="http://schemas.microsoft.com/office/drawing/2014/main" id="{302FA321-003C-4A79-AAE5-41FC1B02BE79}"/>
              </a:ext>
            </a:extLst>
          </p:cNvPr>
          <p:cNvPicPr>
            <a:picLocks noChangeAspect="1"/>
          </p:cNvPicPr>
          <p:nvPr/>
        </p:nvPicPr>
        <p:blipFill>
          <a:blip r:embed="rId2"/>
          <a:stretch>
            <a:fillRect/>
          </a:stretch>
        </p:blipFill>
        <p:spPr>
          <a:xfrm>
            <a:off x="1107665" y="799797"/>
            <a:ext cx="814221" cy="693055"/>
          </a:xfrm>
          <a:prstGeom prst="hexagon">
            <a:avLst/>
          </a:prstGeom>
          <a:solidFill>
            <a:schemeClr val="bg1"/>
          </a:solidFill>
          <a:ln w="19050">
            <a:solidFill>
              <a:srgbClr val="00B050"/>
            </a:solidFill>
          </a:ln>
        </p:spPr>
      </p:pic>
      <p:pic>
        <p:nvPicPr>
          <p:cNvPr id="254" name="Picture 10" descr="Server Icon Vector Sign And Symbol Isolated On White Background Server Logo  Concept Stock Illustration - Download Image Now - iStock">
            <a:extLst>
              <a:ext uri="{FF2B5EF4-FFF2-40B4-BE49-F238E27FC236}">
                <a16:creationId xmlns:a16="http://schemas.microsoft.com/office/drawing/2014/main" id="{0963ABD1-9662-4079-A825-65D7625B6FC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899" t="12355" r="22998" b="12538"/>
          <a:stretch/>
        </p:blipFill>
        <p:spPr bwMode="auto">
          <a:xfrm>
            <a:off x="1764289" y="1541164"/>
            <a:ext cx="436336" cy="594730"/>
          </a:xfrm>
          <a:prstGeom prst="flowChartAlternateProcess">
            <a:avLst/>
          </a:prstGeom>
          <a:noFill/>
          <a:extLst>
            <a:ext uri="{909E8E84-426E-40DD-AFC4-6F175D3DCCD1}">
              <a14:hiddenFill xmlns:a14="http://schemas.microsoft.com/office/drawing/2010/main">
                <a:solidFill>
                  <a:srgbClr val="FFFFFF"/>
                </a:solidFill>
              </a14:hiddenFill>
            </a:ext>
          </a:extLst>
        </p:spPr>
      </p:pic>
      <p:sp>
        <p:nvSpPr>
          <p:cNvPr id="255" name="TextBox 254">
            <a:extLst>
              <a:ext uri="{FF2B5EF4-FFF2-40B4-BE49-F238E27FC236}">
                <a16:creationId xmlns:a16="http://schemas.microsoft.com/office/drawing/2014/main" id="{52AF0558-B133-4A88-8CA8-00409EACEF6A}"/>
              </a:ext>
            </a:extLst>
          </p:cNvPr>
          <p:cNvSpPr txBox="1"/>
          <p:nvPr/>
        </p:nvSpPr>
        <p:spPr>
          <a:xfrm>
            <a:off x="2194923" y="1438565"/>
            <a:ext cx="655949" cy="584775"/>
          </a:xfrm>
          <a:prstGeom prst="rect">
            <a:avLst/>
          </a:prstGeom>
          <a:noFill/>
        </p:spPr>
        <p:txBody>
          <a:bodyPr wrap="none" rtlCol="0">
            <a:spAutoFit/>
          </a:bodyPr>
          <a:lstStyle/>
          <a:p>
            <a:pPr defTabSz="914377" fontAlgn="base">
              <a:spcBef>
                <a:spcPct val="0"/>
              </a:spcBef>
              <a:spcAft>
                <a:spcPct val="0"/>
              </a:spcAft>
              <a:defRPr/>
            </a:pPr>
            <a:r>
              <a:rPr lang="en-GB" sz="3200" b="1">
                <a:ln>
                  <a:solidFill>
                    <a:srgbClr val="FFFFFF">
                      <a:alpha val="0"/>
                    </a:srgbClr>
                  </a:solidFill>
                </a:ln>
                <a:solidFill>
                  <a:prstClr val="black"/>
                </a:solidFill>
                <a:latin typeface="Segoe UI" pitchFamily="34" charset="0"/>
                <a:cs typeface="Calibri" pitchFamily="34" charset="0"/>
              </a:rPr>
              <a:t>11</a:t>
            </a:r>
          </a:p>
        </p:txBody>
      </p:sp>
      <p:sp>
        <p:nvSpPr>
          <p:cNvPr id="256" name="TextBox 255">
            <a:extLst>
              <a:ext uri="{FF2B5EF4-FFF2-40B4-BE49-F238E27FC236}">
                <a16:creationId xmlns:a16="http://schemas.microsoft.com/office/drawing/2014/main" id="{7EC16FC1-CFFF-4124-AAE0-37E667509FD4}"/>
              </a:ext>
            </a:extLst>
          </p:cNvPr>
          <p:cNvSpPr txBox="1"/>
          <p:nvPr/>
        </p:nvSpPr>
        <p:spPr>
          <a:xfrm>
            <a:off x="2210926" y="1939097"/>
            <a:ext cx="963725" cy="244426"/>
          </a:xfrm>
          <a:prstGeom prst="rect">
            <a:avLst/>
          </a:prstGeom>
          <a:noFill/>
        </p:spPr>
        <p:txBody>
          <a:bodyPr wrap="none" rtlCol="0">
            <a:spAutoFit/>
          </a:bodyPr>
          <a:lstStyle/>
          <a:p>
            <a:pPr defTabSz="914377" fontAlgn="base">
              <a:lnSpc>
                <a:spcPts val="1300"/>
              </a:lnSpc>
              <a:spcBef>
                <a:spcPct val="0"/>
              </a:spcBef>
              <a:spcAft>
                <a:spcPct val="0"/>
              </a:spcAft>
              <a:defRPr/>
            </a:pPr>
            <a:r>
              <a:rPr lang="en-IN" sz="933">
                <a:ln>
                  <a:solidFill>
                    <a:srgbClr val="FFFFFF">
                      <a:alpha val="0"/>
                    </a:srgbClr>
                  </a:solidFill>
                </a:ln>
                <a:solidFill>
                  <a:prstClr val="black"/>
                </a:solidFill>
                <a:latin typeface="Segoe UI" pitchFamily="34" charset="0"/>
                <a:cs typeface="Calibri" pitchFamily="34" charset="0"/>
              </a:rPr>
              <a:t>Physical Server</a:t>
            </a:r>
            <a:endParaRPr lang="en-GB" sz="1333">
              <a:ln>
                <a:solidFill>
                  <a:srgbClr val="FFFFFF">
                    <a:alpha val="0"/>
                  </a:srgbClr>
                </a:solidFill>
              </a:ln>
              <a:solidFill>
                <a:prstClr val="black"/>
              </a:solidFill>
              <a:latin typeface="Segoe UI" pitchFamily="34" charset="0"/>
              <a:cs typeface="Calibri" pitchFamily="34" charset="0"/>
            </a:endParaRPr>
          </a:p>
        </p:txBody>
      </p:sp>
      <p:pic>
        <p:nvPicPr>
          <p:cNvPr id="283" name="Picture 6" descr="Azure has a new logo, but where do you download it? Here!">
            <a:extLst>
              <a:ext uri="{FF2B5EF4-FFF2-40B4-BE49-F238E27FC236}">
                <a16:creationId xmlns:a16="http://schemas.microsoft.com/office/drawing/2014/main" id="{B5D48502-29B5-43AB-9033-6F32A793691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812833" y="2427552"/>
            <a:ext cx="456082" cy="373999"/>
          </a:xfrm>
          <a:prstGeom prst="rect">
            <a:avLst/>
          </a:prstGeom>
          <a:noFill/>
          <a:extLst>
            <a:ext uri="{909E8E84-426E-40DD-AFC4-6F175D3DCCD1}">
              <a14:hiddenFill xmlns:a14="http://schemas.microsoft.com/office/drawing/2010/main">
                <a:solidFill>
                  <a:srgbClr val="FFFFFF"/>
                </a:solidFill>
              </a14:hiddenFill>
            </a:ext>
          </a:extLst>
        </p:spPr>
      </p:pic>
      <p:sp>
        <p:nvSpPr>
          <p:cNvPr id="284" name="TextBox 283">
            <a:extLst>
              <a:ext uri="{FF2B5EF4-FFF2-40B4-BE49-F238E27FC236}">
                <a16:creationId xmlns:a16="http://schemas.microsoft.com/office/drawing/2014/main" id="{0D7152C2-3664-4853-AD77-B1CDBAA2D5FF}"/>
              </a:ext>
            </a:extLst>
          </p:cNvPr>
          <p:cNvSpPr txBox="1"/>
          <p:nvPr/>
        </p:nvSpPr>
        <p:spPr>
          <a:xfrm>
            <a:off x="2269894" y="2465644"/>
            <a:ext cx="508473" cy="430887"/>
          </a:xfrm>
          <a:prstGeom prst="rect">
            <a:avLst/>
          </a:prstGeom>
          <a:noFill/>
        </p:spPr>
        <p:txBody>
          <a:bodyPr wrap="none" rtlCol="0">
            <a:spAutoFit/>
          </a:bodyPr>
          <a:lstStyle/>
          <a:p>
            <a:pPr defTabSz="914377">
              <a:defRPr/>
            </a:pPr>
            <a:r>
              <a:rPr lang="en-IN" sz="2200" b="1">
                <a:ln>
                  <a:solidFill>
                    <a:srgbClr val="FFFFFF">
                      <a:alpha val="0"/>
                    </a:srgbClr>
                  </a:solidFill>
                </a:ln>
                <a:latin typeface="Segoe UI" pitchFamily="34" charset="0"/>
                <a:cs typeface="Calibri" pitchFamily="34" charset="0"/>
              </a:rPr>
              <a:t>60</a:t>
            </a:r>
            <a:endParaRPr lang="en-GB" sz="2200" b="1">
              <a:ln>
                <a:solidFill>
                  <a:srgbClr val="FFFFFF">
                    <a:alpha val="0"/>
                  </a:srgbClr>
                </a:solidFill>
              </a:ln>
              <a:latin typeface="Segoe UI" pitchFamily="34" charset="0"/>
              <a:cs typeface="Calibri" pitchFamily="34" charset="0"/>
            </a:endParaRPr>
          </a:p>
        </p:txBody>
      </p:sp>
      <p:sp>
        <p:nvSpPr>
          <p:cNvPr id="285" name="TextBox 284">
            <a:extLst>
              <a:ext uri="{FF2B5EF4-FFF2-40B4-BE49-F238E27FC236}">
                <a16:creationId xmlns:a16="http://schemas.microsoft.com/office/drawing/2014/main" id="{EFB74377-F174-43BE-92FB-044596D852E8}"/>
              </a:ext>
            </a:extLst>
          </p:cNvPr>
          <p:cNvSpPr txBox="1"/>
          <p:nvPr/>
        </p:nvSpPr>
        <p:spPr>
          <a:xfrm>
            <a:off x="2107561" y="2356744"/>
            <a:ext cx="830677" cy="235449"/>
          </a:xfrm>
          <a:prstGeom prst="rect">
            <a:avLst/>
          </a:prstGeom>
          <a:noFill/>
        </p:spPr>
        <p:txBody>
          <a:bodyPr wrap="none" rtlCol="0">
            <a:spAutoFit/>
          </a:bodyPr>
          <a:lstStyle/>
          <a:p>
            <a:pPr algn="ctr" latinLnBrk="0">
              <a:defRPr/>
            </a:pPr>
            <a:r>
              <a:rPr lang="en-IN" sz="930">
                <a:latin typeface="Segoe UI" panose="020B0502040204020203" pitchFamily="34" charset="0"/>
                <a:cs typeface="Segoe UI" panose="020B0502040204020203" pitchFamily="34" charset="0"/>
              </a:rPr>
              <a:t>Azure Cloud</a:t>
            </a:r>
          </a:p>
        </p:txBody>
      </p:sp>
      <p:sp>
        <p:nvSpPr>
          <p:cNvPr id="286" name="TextBox 285">
            <a:extLst>
              <a:ext uri="{FF2B5EF4-FFF2-40B4-BE49-F238E27FC236}">
                <a16:creationId xmlns:a16="http://schemas.microsoft.com/office/drawing/2014/main" id="{4EE5CCD0-64B8-4F30-9A62-B54D5B14A662}"/>
              </a:ext>
            </a:extLst>
          </p:cNvPr>
          <p:cNvSpPr txBox="1"/>
          <p:nvPr/>
        </p:nvSpPr>
        <p:spPr>
          <a:xfrm>
            <a:off x="2655231" y="2536014"/>
            <a:ext cx="785793" cy="338554"/>
          </a:xfrm>
          <a:prstGeom prst="rect">
            <a:avLst/>
          </a:prstGeom>
          <a:noFill/>
        </p:spPr>
        <p:txBody>
          <a:bodyPr wrap="none" rtlCol="0">
            <a:spAutoFit/>
          </a:bodyPr>
          <a:lstStyle/>
          <a:p>
            <a:pPr latinLnBrk="0">
              <a:defRPr/>
            </a:pPr>
            <a:r>
              <a:rPr lang="en-IN" sz="800">
                <a:latin typeface="Segoe UI" panose="020B0502040204020203" pitchFamily="34" charset="0"/>
                <a:cs typeface="Segoe UI" panose="020B0502040204020203" pitchFamily="34" charset="0"/>
              </a:rPr>
              <a:t>Windows -39</a:t>
            </a:r>
          </a:p>
          <a:p>
            <a:pPr latinLnBrk="0">
              <a:defRPr/>
            </a:pPr>
            <a:r>
              <a:rPr lang="en-IN" sz="800">
                <a:latin typeface="Segoe UI" panose="020B0502040204020203" pitchFamily="34" charset="0"/>
                <a:cs typeface="Segoe UI" panose="020B0502040204020203" pitchFamily="34" charset="0"/>
              </a:rPr>
              <a:t>Unix - 21</a:t>
            </a:r>
          </a:p>
        </p:txBody>
      </p:sp>
      <p:pic>
        <p:nvPicPr>
          <p:cNvPr id="287" name="Picture 286">
            <a:extLst>
              <a:ext uri="{FF2B5EF4-FFF2-40B4-BE49-F238E27FC236}">
                <a16:creationId xmlns:a16="http://schemas.microsoft.com/office/drawing/2014/main" id="{050ACFC9-40B0-4CC5-AFED-61F3D0BF132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388199" y="1583064"/>
            <a:ext cx="822720" cy="501661"/>
          </a:xfrm>
          <a:prstGeom prst="rect">
            <a:avLst/>
          </a:prstGeom>
        </p:spPr>
      </p:pic>
      <p:sp>
        <p:nvSpPr>
          <p:cNvPr id="288" name="TextBox 287">
            <a:extLst>
              <a:ext uri="{FF2B5EF4-FFF2-40B4-BE49-F238E27FC236}">
                <a16:creationId xmlns:a16="http://schemas.microsoft.com/office/drawing/2014/main" id="{86E1BEDE-20C7-424D-9E0B-7D50DAE085D1}"/>
              </a:ext>
            </a:extLst>
          </p:cNvPr>
          <p:cNvSpPr txBox="1"/>
          <p:nvPr/>
        </p:nvSpPr>
        <p:spPr>
          <a:xfrm>
            <a:off x="4122566" y="1555765"/>
            <a:ext cx="508473" cy="430887"/>
          </a:xfrm>
          <a:prstGeom prst="rect">
            <a:avLst/>
          </a:prstGeom>
          <a:noFill/>
        </p:spPr>
        <p:txBody>
          <a:bodyPr wrap="none" rtlCol="0">
            <a:spAutoFit/>
          </a:bodyPr>
          <a:lstStyle/>
          <a:p>
            <a:pPr defTabSz="914377">
              <a:defRPr/>
            </a:pPr>
            <a:r>
              <a:rPr lang="en-IN" sz="2200" b="1">
                <a:ln>
                  <a:solidFill>
                    <a:srgbClr val="FFFFFF">
                      <a:alpha val="0"/>
                    </a:srgbClr>
                  </a:solidFill>
                </a:ln>
                <a:latin typeface="Segoe UI" pitchFamily="34" charset="0"/>
                <a:cs typeface="Calibri" pitchFamily="34" charset="0"/>
              </a:rPr>
              <a:t>21</a:t>
            </a:r>
            <a:endParaRPr lang="en-GB" sz="2200" b="1">
              <a:ln>
                <a:solidFill>
                  <a:srgbClr val="FFFFFF">
                    <a:alpha val="0"/>
                  </a:srgbClr>
                </a:solidFill>
              </a:ln>
              <a:latin typeface="Segoe UI" pitchFamily="34" charset="0"/>
              <a:cs typeface="Calibri" pitchFamily="34" charset="0"/>
            </a:endParaRPr>
          </a:p>
        </p:txBody>
      </p:sp>
      <p:sp>
        <p:nvSpPr>
          <p:cNvPr id="295" name="TextBox 294">
            <a:extLst>
              <a:ext uri="{FF2B5EF4-FFF2-40B4-BE49-F238E27FC236}">
                <a16:creationId xmlns:a16="http://schemas.microsoft.com/office/drawing/2014/main" id="{F04D6E4A-68C6-4886-BD31-0A422B81CDBD}"/>
              </a:ext>
            </a:extLst>
          </p:cNvPr>
          <p:cNvSpPr txBox="1"/>
          <p:nvPr/>
        </p:nvSpPr>
        <p:spPr>
          <a:xfrm>
            <a:off x="5985710" y="1886967"/>
            <a:ext cx="1583482" cy="281039"/>
          </a:xfrm>
          <a:prstGeom prst="rect">
            <a:avLst/>
          </a:prstGeom>
          <a:noFill/>
        </p:spPr>
        <p:txBody>
          <a:bodyPr wrap="square" rtlCol="0">
            <a:spAutoFit/>
          </a:bodyPr>
          <a:lstStyle/>
          <a:p>
            <a:pPr defTabSz="914377">
              <a:lnSpc>
                <a:spcPts val="1600"/>
              </a:lnSpc>
              <a:defRPr/>
            </a:pPr>
            <a:r>
              <a:rPr lang="en-GB" sz="1200">
                <a:ln>
                  <a:solidFill>
                    <a:srgbClr val="FFFFFF">
                      <a:alpha val="0"/>
                    </a:srgbClr>
                  </a:solidFill>
                </a:ln>
                <a:latin typeface="Segoe UI" pitchFamily="34" charset="0"/>
                <a:cs typeface="Calibri" pitchFamily="34" charset="0"/>
              </a:rPr>
              <a:t>Aruba Switches</a:t>
            </a:r>
          </a:p>
        </p:txBody>
      </p:sp>
      <p:pic>
        <p:nvPicPr>
          <p:cNvPr id="296" name="Picture 4" descr="Lan - Free computer icons">
            <a:extLst>
              <a:ext uri="{FF2B5EF4-FFF2-40B4-BE49-F238E27FC236}">
                <a16:creationId xmlns:a16="http://schemas.microsoft.com/office/drawing/2014/main" id="{E0D2493A-4E5A-4D19-A8BA-AA5859E41A39}"/>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116835" y="1470616"/>
            <a:ext cx="428645" cy="428645"/>
          </a:xfrm>
          <a:prstGeom prst="rect">
            <a:avLst/>
          </a:prstGeom>
          <a:noFill/>
          <a:extLst>
            <a:ext uri="{909E8E84-426E-40DD-AFC4-6F175D3DCCD1}">
              <a14:hiddenFill xmlns:a14="http://schemas.microsoft.com/office/drawing/2010/main">
                <a:solidFill>
                  <a:srgbClr val="FFFFFF"/>
                </a:solidFill>
              </a14:hiddenFill>
            </a:ext>
          </a:extLst>
        </p:spPr>
      </p:pic>
      <p:sp>
        <p:nvSpPr>
          <p:cNvPr id="298" name="TextBox 297">
            <a:extLst>
              <a:ext uri="{FF2B5EF4-FFF2-40B4-BE49-F238E27FC236}">
                <a16:creationId xmlns:a16="http://schemas.microsoft.com/office/drawing/2014/main" id="{11C1D48E-B314-4156-A3B6-9C99C23755B9}"/>
              </a:ext>
            </a:extLst>
          </p:cNvPr>
          <p:cNvSpPr txBox="1"/>
          <p:nvPr/>
        </p:nvSpPr>
        <p:spPr>
          <a:xfrm>
            <a:off x="8040968" y="1936954"/>
            <a:ext cx="1315982" cy="281039"/>
          </a:xfrm>
          <a:prstGeom prst="rect">
            <a:avLst/>
          </a:prstGeom>
          <a:noFill/>
        </p:spPr>
        <p:txBody>
          <a:bodyPr wrap="square" rtlCol="0">
            <a:spAutoFit/>
          </a:bodyPr>
          <a:lstStyle>
            <a:defPPr>
              <a:defRPr lang="en-US"/>
            </a:defPPr>
            <a:lvl1pPr marL="171446" indent="-171446" defTabSz="914377">
              <a:lnSpc>
                <a:spcPts val="1600"/>
              </a:lnSpc>
              <a:buFont typeface="Wingdings" panose="05000000000000000000" pitchFamily="2" charset="2"/>
              <a:buChar char=""/>
              <a:defRPr sz="1200">
                <a:ln>
                  <a:solidFill>
                    <a:srgbClr val="FFFFFF">
                      <a:alpha val="0"/>
                    </a:srgbClr>
                  </a:solidFill>
                </a:ln>
                <a:latin typeface="Segoe UI" pitchFamily="34" charset="0"/>
                <a:cs typeface="Calibri" pitchFamily="34" charset="0"/>
              </a:defRPr>
            </a:lvl1pPr>
          </a:lstStyle>
          <a:p>
            <a:pPr marL="0" indent="0">
              <a:buNone/>
              <a:defRPr/>
            </a:pPr>
            <a:r>
              <a:rPr lang="en-US"/>
              <a:t>Access Point</a:t>
            </a:r>
          </a:p>
        </p:txBody>
      </p:sp>
      <p:pic>
        <p:nvPicPr>
          <p:cNvPr id="301" name="Picture 10" descr="Line icon for system monitoring 3377443 Vector Art at Vecteezy">
            <a:extLst>
              <a:ext uri="{FF2B5EF4-FFF2-40B4-BE49-F238E27FC236}">
                <a16:creationId xmlns:a16="http://schemas.microsoft.com/office/drawing/2014/main" id="{AC70B997-BEDE-40CF-BA8B-6F3B71A65849}"/>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6522919" y="2299791"/>
            <a:ext cx="548819" cy="402188"/>
          </a:xfrm>
          <a:prstGeom prst="rect">
            <a:avLst/>
          </a:prstGeom>
          <a:noFill/>
          <a:extLst>
            <a:ext uri="{909E8E84-426E-40DD-AFC4-6F175D3DCCD1}">
              <a14:hiddenFill xmlns:a14="http://schemas.microsoft.com/office/drawing/2010/main">
                <a:solidFill>
                  <a:srgbClr val="FFFFFF"/>
                </a:solidFill>
              </a14:hiddenFill>
            </a:ext>
          </a:extLst>
        </p:spPr>
      </p:pic>
      <p:sp>
        <p:nvSpPr>
          <p:cNvPr id="302" name="TextBox 301">
            <a:extLst>
              <a:ext uri="{FF2B5EF4-FFF2-40B4-BE49-F238E27FC236}">
                <a16:creationId xmlns:a16="http://schemas.microsoft.com/office/drawing/2014/main" id="{AD6C3748-AFA5-436B-824A-D6B8AB4D8A1D}"/>
              </a:ext>
            </a:extLst>
          </p:cNvPr>
          <p:cNvSpPr txBox="1"/>
          <p:nvPr/>
        </p:nvSpPr>
        <p:spPr>
          <a:xfrm>
            <a:off x="7100663" y="2392189"/>
            <a:ext cx="1288263" cy="281039"/>
          </a:xfrm>
          <a:prstGeom prst="rect">
            <a:avLst/>
          </a:prstGeom>
          <a:noFill/>
        </p:spPr>
        <p:txBody>
          <a:bodyPr wrap="square" rtlCol="0">
            <a:spAutoFit/>
          </a:bodyPr>
          <a:lstStyle>
            <a:defPPr>
              <a:defRPr lang="en-US"/>
            </a:defPPr>
            <a:lvl1pPr marL="171446" indent="-171446" defTabSz="914377">
              <a:lnSpc>
                <a:spcPts val="1600"/>
              </a:lnSpc>
              <a:buFont typeface="Wingdings" panose="05000000000000000000" pitchFamily="2" charset="2"/>
              <a:buChar char=""/>
              <a:defRPr sz="1200">
                <a:ln>
                  <a:solidFill>
                    <a:srgbClr val="FFFFFF">
                      <a:alpha val="0"/>
                    </a:srgbClr>
                  </a:solidFill>
                </a:ln>
                <a:latin typeface="Segoe UI" pitchFamily="34" charset="0"/>
                <a:cs typeface="Calibri" pitchFamily="34" charset="0"/>
              </a:defRPr>
            </a:lvl1pPr>
          </a:lstStyle>
          <a:p>
            <a:pPr marL="0" indent="0">
              <a:buNone/>
              <a:defRPr/>
            </a:pPr>
            <a:r>
              <a:rPr lang="en-IN"/>
              <a:t>A</a:t>
            </a:r>
            <a:r>
              <a:rPr lang="en-US" err="1"/>
              <a:t>ruba</a:t>
            </a:r>
            <a:r>
              <a:rPr lang="en-US"/>
              <a:t> Console</a:t>
            </a:r>
          </a:p>
        </p:txBody>
      </p:sp>
      <p:pic>
        <p:nvPicPr>
          <p:cNvPr id="303" name="Picture 4" descr="Wifi router Icon - Download in Glyph Style">
            <a:extLst>
              <a:ext uri="{FF2B5EF4-FFF2-40B4-BE49-F238E27FC236}">
                <a16:creationId xmlns:a16="http://schemas.microsoft.com/office/drawing/2014/main" id="{4CC05100-5B19-40B7-9765-2775838396C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43346" y="1463595"/>
            <a:ext cx="710153" cy="582344"/>
          </a:xfrm>
          <a:prstGeom prst="rect">
            <a:avLst/>
          </a:prstGeom>
          <a:noFill/>
          <a:extLst>
            <a:ext uri="{909E8E84-426E-40DD-AFC4-6F175D3DCCD1}">
              <a14:hiddenFill xmlns:a14="http://schemas.microsoft.com/office/drawing/2010/main">
                <a:solidFill>
                  <a:srgbClr val="FFFFFF"/>
                </a:solidFill>
              </a14:hiddenFill>
            </a:ext>
          </a:extLst>
        </p:spPr>
      </p:pic>
      <p:sp>
        <p:nvSpPr>
          <p:cNvPr id="304" name="TextBox 303">
            <a:extLst>
              <a:ext uri="{FF2B5EF4-FFF2-40B4-BE49-F238E27FC236}">
                <a16:creationId xmlns:a16="http://schemas.microsoft.com/office/drawing/2014/main" id="{72558D25-00AF-46CC-B2D1-99422CD8A68C}"/>
              </a:ext>
            </a:extLst>
          </p:cNvPr>
          <p:cNvSpPr txBox="1"/>
          <p:nvPr/>
        </p:nvSpPr>
        <p:spPr>
          <a:xfrm>
            <a:off x="6522059" y="1373477"/>
            <a:ext cx="655949" cy="584775"/>
          </a:xfrm>
          <a:prstGeom prst="rect">
            <a:avLst/>
          </a:prstGeom>
          <a:noFill/>
        </p:spPr>
        <p:txBody>
          <a:bodyPr wrap="none" rtlCol="0">
            <a:spAutoFit/>
          </a:bodyPr>
          <a:lstStyle/>
          <a:p>
            <a:pPr defTabSz="914377" fontAlgn="base">
              <a:spcBef>
                <a:spcPct val="0"/>
              </a:spcBef>
              <a:spcAft>
                <a:spcPct val="0"/>
              </a:spcAft>
              <a:defRPr/>
            </a:pPr>
            <a:r>
              <a:rPr lang="en-GB" sz="3200" b="1">
                <a:ln>
                  <a:solidFill>
                    <a:srgbClr val="FFFFFF">
                      <a:alpha val="0"/>
                    </a:srgbClr>
                  </a:solidFill>
                </a:ln>
                <a:solidFill>
                  <a:prstClr val="black"/>
                </a:solidFill>
                <a:latin typeface="Segoe UI" pitchFamily="34" charset="0"/>
                <a:cs typeface="Calibri" pitchFamily="34" charset="0"/>
              </a:rPr>
              <a:t>97</a:t>
            </a:r>
          </a:p>
        </p:txBody>
      </p:sp>
      <p:sp>
        <p:nvSpPr>
          <p:cNvPr id="305" name="TextBox 304">
            <a:extLst>
              <a:ext uri="{FF2B5EF4-FFF2-40B4-BE49-F238E27FC236}">
                <a16:creationId xmlns:a16="http://schemas.microsoft.com/office/drawing/2014/main" id="{B9F65EE3-92F5-4DD9-A349-B80FF937D933}"/>
              </a:ext>
            </a:extLst>
          </p:cNvPr>
          <p:cNvSpPr txBox="1"/>
          <p:nvPr/>
        </p:nvSpPr>
        <p:spPr>
          <a:xfrm>
            <a:off x="8087868" y="1478210"/>
            <a:ext cx="655949" cy="584775"/>
          </a:xfrm>
          <a:prstGeom prst="rect">
            <a:avLst/>
          </a:prstGeom>
          <a:noFill/>
        </p:spPr>
        <p:txBody>
          <a:bodyPr wrap="none" rtlCol="0">
            <a:spAutoFit/>
          </a:bodyPr>
          <a:lstStyle/>
          <a:p>
            <a:pPr defTabSz="914377" fontAlgn="base">
              <a:spcBef>
                <a:spcPct val="0"/>
              </a:spcBef>
              <a:spcAft>
                <a:spcPct val="0"/>
              </a:spcAft>
              <a:defRPr/>
            </a:pPr>
            <a:r>
              <a:rPr lang="en-GB" sz="3200" b="1">
                <a:ln>
                  <a:solidFill>
                    <a:srgbClr val="FFFFFF">
                      <a:alpha val="0"/>
                    </a:srgbClr>
                  </a:solidFill>
                </a:ln>
                <a:solidFill>
                  <a:prstClr val="black"/>
                </a:solidFill>
                <a:latin typeface="Segoe UI" pitchFamily="34" charset="0"/>
                <a:cs typeface="Calibri" pitchFamily="34" charset="0"/>
              </a:rPr>
              <a:t>80</a:t>
            </a:r>
          </a:p>
        </p:txBody>
      </p:sp>
      <p:pic>
        <p:nvPicPr>
          <p:cNvPr id="306" name="Picture 20" descr="Secure Remote Working with Microsoft Intune">
            <a:extLst>
              <a:ext uri="{FF2B5EF4-FFF2-40B4-BE49-F238E27FC236}">
                <a16:creationId xmlns:a16="http://schemas.microsoft.com/office/drawing/2014/main" id="{955083CC-0C44-446F-A14B-5289D4F66A5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95714" y="5261453"/>
            <a:ext cx="632417" cy="442691"/>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8" descr="Blog: SCCM (System Center Configuration Manager) | ConfigMgr | Tudip">
            <a:extLst>
              <a:ext uri="{FF2B5EF4-FFF2-40B4-BE49-F238E27FC236}">
                <a16:creationId xmlns:a16="http://schemas.microsoft.com/office/drawing/2014/main" id="{E595B6C8-F282-44D6-957E-AE45267B2A27}"/>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2611421" y="5635876"/>
            <a:ext cx="788627" cy="458241"/>
          </a:xfrm>
          <a:prstGeom prst="rect">
            <a:avLst/>
          </a:prstGeom>
          <a:noFill/>
          <a:extLst>
            <a:ext uri="{909E8E84-426E-40DD-AFC4-6F175D3DCCD1}">
              <a14:hiddenFill xmlns:a14="http://schemas.microsoft.com/office/drawing/2010/main">
                <a:solidFill>
                  <a:srgbClr val="FFFFFF"/>
                </a:solidFill>
              </a14:hiddenFill>
            </a:ext>
          </a:extLst>
        </p:spPr>
      </p:pic>
      <p:sp>
        <p:nvSpPr>
          <p:cNvPr id="311" name="TextBox 310">
            <a:extLst>
              <a:ext uri="{FF2B5EF4-FFF2-40B4-BE49-F238E27FC236}">
                <a16:creationId xmlns:a16="http://schemas.microsoft.com/office/drawing/2014/main" id="{8AAF9051-53F3-4B49-BB7D-450C96BD6187}"/>
              </a:ext>
            </a:extLst>
          </p:cNvPr>
          <p:cNvSpPr txBox="1"/>
          <p:nvPr/>
        </p:nvSpPr>
        <p:spPr>
          <a:xfrm>
            <a:off x="1483196" y="3728558"/>
            <a:ext cx="3569319" cy="318100"/>
          </a:xfrm>
          <a:prstGeom prst="rect">
            <a:avLst/>
          </a:prstGeom>
          <a:noFill/>
        </p:spPr>
        <p:txBody>
          <a:bodyPr wrap="square" rtlCol="0">
            <a:spAutoFit/>
          </a:bodyPr>
          <a:lstStyle>
            <a:defPPr>
              <a:defRPr lang="en-US"/>
            </a:defPPr>
            <a:lvl1pPr algn="ctr" fontAlgn="base">
              <a:spcBef>
                <a:spcPct val="0"/>
              </a:spcBef>
              <a:spcAft>
                <a:spcPct val="0"/>
              </a:spcAft>
              <a:defRPr sz="1467" b="1">
                <a:solidFill>
                  <a:srgbClr val="1A4AE3"/>
                </a:solidFill>
                <a:cs typeface="Arial" charset="0"/>
              </a:defRPr>
            </a:lvl1pPr>
          </a:lstStyle>
          <a:p>
            <a:r>
              <a:rPr lang="en-US" dirty="0"/>
              <a:t>END USER SERVICES &amp; SECURITY</a:t>
            </a:r>
            <a:endParaRPr lang="en-GB" dirty="0"/>
          </a:p>
        </p:txBody>
      </p:sp>
      <p:sp>
        <p:nvSpPr>
          <p:cNvPr id="3" name="Hexagon 2">
            <a:extLst>
              <a:ext uri="{FF2B5EF4-FFF2-40B4-BE49-F238E27FC236}">
                <a16:creationId xmlns:a16="http://schemas.microsoft.com/office/drawing/2014/main" id="{861B2F21-2D6A-44FF-8411-A8FDFD6C96C4}"/>
              </a:ext>
            </a:extLst>
          </p:cNvPr>
          <p:cNvSpPr/>
          <p:nvPr/>
        </p:nvSpPr>
        <p:spPr>
          <a:xfrm>
            <a:off x="9078049" y="871718"/>
            <a:ext cx="774814" cy="715440"/>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13" name="Picture 4" descr="Lan - Free computer icons">
            <a:extLst>
              <a:ext uri="{FF2B5EF4-FFF2-40B4-BE49-F238E27FC236}">
                <a16:creationId xmlns:a16="http://schemas.microsoft.com/office/drawing/2014/main" id="{FC2A756A-4AD4-4488-8BD9-B25047B7F039}"/>
              </a:ext>
            </a:extLst>
          </p:cNvPr>
          <p:cNvPicPr>
            <a:picLocks noChangeAspect="1" noChangeArrowheads="1"/>
          </p:cNvPicPr>
          <p:nvPr/>
        </p:nvPicPr>
        <p:blipFill>
          <a:blip r:embed="rId6" cstate="hq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71470" y="989347"/>
            <a:ext cx="428645" cy="428645"/>
          </a:xfrm>
          <a:prstGeom prst="rect">
            <a:avLst/>
          </a:prstGeom>
          <a:noFill/>
          <a:extLst>
            <a:ext uri="{909E8E84-426E-40DD-AFC4-6F175D3DCCD1}">
              <a14:hiddenFill xmlns:a14="http://schemas.microsoft.com/office/drawing/2010/main">
                <a:solidFill>
                  <a:srgbClr val="FFFFFF"/>
                </a:solidFill>
              </a14:hiddenFill>
            </a:ext>
          </a:extLst>
        </p:spPr>
      </p:pic>
      <p:sp>
        <p:nvSpPr>
          <p:cNvPr id="314" name="Hexagon 313">
            <a:extLst>
              <a:ext uri="{FF2B5EF4-FFF2-40B4-BE49-F238E27FC236}">
                <a16:creationId xmlns:a16="http://schemas.microsoft.com/office/drawing/2014/main" id="{A41942B9-4961-4F6D-81A5-DDAB821D11A2}"/>
              </a:ext>
            </a:extLst>
          </p:cNvPr>
          <p:cNvSpPr/>
          <p:nvPr/>
        </p:nvSpPr>
        <p:spPr>
          <a:xfrm>
            <a:off x="1000435" y="3548696"/>
            <a:ext cx="774814" cy="715440"/>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28" name="Picture 4" descr="repair-icon - white icon computer repair PNG image with transparent  background | TOPpng">
            <a:extLst>
              <a:ext uri="{FF2B5EF4-FFF2-40B4-BE49-F238E27FC236}">
                <a16:creationId xmlns:a16="http://schemas.microsoft.com/office/drawing/2014/main" id="{FEEFA961-78B1-4FE4-B71F-46486B4D3711}"/>
              </a:ext>
            </a:extLst>
          </p:cNvPr>
          <p:cNvPicPr>
            <a:picLocks noChangeAspect="1" noChangeArrowheads="1"/>
          </p:cNvPicPr>
          <p:nvPr/>
        </p:nvPicPr>
        <p:blipFill>
          <a:blip r:embed="rId11" cstate="hqprint">
            <a:alphaModFix amt="70000"/>
            <a:extLst>
              <a:ext uri="{28A0092B-C50C-407E-A947-70E740481C1C}">
                <a14:useLocalDpi xmlns:a14="http://schemas.microsoft.com/office/drawing/2010/main" val="0"/>
              </a:ext>
            </a:extLst>
          </a:blip>
          <a:srcRect/>
          <a:stretch>
            <a:fillRect/>
          </a:stretch>
        </p:blipFill>
        <p:spPr bwMode="auto">
          <a:xfrm>
            <a:off x="1186023" y="3744082"/>
            <a:ext cx="403638" cy="41272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28811540-60EF-4B1F-84EB-53BE1BCFF462}"/>
              </a:ext>
            </a:extLst>
          </p:cNvPr>
          <p:cNvSpPr txBox="1"/>
          <p:nvPr/>
        </p:nvSpPr>
        <p:spPr>
          <a:xfrm>
            <a:off x="3983880" y="2034964"/>
            <a:ext cx="888385" cy="244426"/>
          </a:xfrm>
          <a:prstGeom prst="rect">
            <a:avLst/>
          </a:prstGeom>
          <a:noFill/>
        </p:spPr>
        <p:txBody>
          <a:bodyPr wrap="none" rtlCol="0">
            <a:spAutoFit/>
          </a:bodyPr>
          <a:lstStyle/>
          <a:p>
            <a:pPr defTabSz="914377" fontAlgn="base">
              <a:lnSpc>
                <a:spcPts val="1300"/>
              </a:lnSpc>
              <a:spcBef>
                <a:spcPct val="0"/>
              </a:spcBef>
              <a:spcAft>
                <a:spcPct val="0"/>
              </a:spcAft>
              <a:defRPr/>
            </a:pPr>
            <a:r>
              <a:rPr lang="en-IN" sz="933">
                <a:ln>
                  <a:solidFill>
                    <a:srgbClr val="FFFFFF">
                      <a:alpha val="0"/>
                    </a:srgbClr>
                  </a:solidFill>
                </a:ln>
                <a:solidFill>
                  <a:prstClr val="black"/>
                </a:solidFill>
                <a:latin typeface="Segoe UI" pitchFamily="34" charset="0"/>
                <a:cs typeface="Calibri" pitchFamily="34" charset="0"/>
              </a:rPr>
              <a:t>Virtual Server</a:t>
            </a:r>
            <a:endParaRPr lang="en-GB" sz="1333">
              <a:ln>
                <a:solidFill>
                  <a:srgbClr val="FFFFFF">
                    <a:alpha val="0"/>
                  </a:srgbClr>
                </a:solidFill>
              </a:ln>
              <a:solidFill>
                <a:prstClr val="black"/>
              </a:solidFill>
              <a:latin typeface="Segoe UI" pitchFamily="34" charset="0"/>
              <a:cs typeface="Calibri" pitchFamily="34" charset="0"/>
            </a:endParaRPr>
          </a:p>
        </p:txBody>
      </p:sp>
      <p:pic>
        <p:nvPicPr>
          <p:cNvPr id="4" name="Picture 3">
            <a:extLst>
              <a:ext uri="{FF2B5EF4-FFF2-40B4-BE49-F238E27FC236}">
                <a16:creationId xmlns:a16="http://schemas.microsoft.com/office/drawing/2014/main" id="{FAA1BAD4-5DEB-4AF8-9607-C80884E5DCCE}"/>
              </a:ext>
            </a:extLst>
          </p:cNvPr>
          <p:cNvPicPr>
            <a:picLocks noChangeAspect="1"/>
          </p:cNvPicPr>
          <p:nvPr/>
        </p:nvPicPr>
        <p:blipFill>
          <a:blip r:embed="rId12"/>
          <a:stretch>
            <a:fillRect/>
          </a:stretch>
        </p:blipFill>
        <p:spPr>
          <a:xfrm>
            <a:off x="96982" y="6086190"/>
            <a:ext cx="1321903" cy="577846"/>
          </a:xfrm>
          <a:prstGeom prst="rect">
            <a:avLst/>
          </a:prstGeom>
        </p:spPr>
      </p:pic>
      <p:sp>
        <p:nvSpPr>
          <p:cNvPr id="45" name="Rectangle 44">
            <a:extLst>
              <a:ext uri="{FF2B5EF4-FFF2-40B4-BE49-F238E27FC236}">
                <a16:creationId xmlns:a16="http://schemas.microsoft.com/office/drawing/2014/main" id="{7AF0A181-CBB5-4D02-91B7-5DD82C813D14}"/>
              </a:ext>
            </a:extLst>
          </p:cNvPr>
          <p:cNvSpPr/>
          <p:nvPr/>
        </p:nvSpPr>
        <p:spPr>
          <a:xfrm>
            <a:off x="5973960" y="4016905"/>
            <a:ext cx="3456384" cy="2208245"/>
          </a:xfrm>
          <a:prstGeom prst="rect">
            <a:avLst/>
          </a:prstGeom>
          <a:solidFill>
            <a:sysClr val="window" lastClr="FFFFFF"/>
          </a:solidFill>
          <a:ln w="28575" cap="flat" cmpd="sng" algn="ctr">
            <a:solidFill>
              <a:sysClr val="window" lastClr="FFFFFF">
                <a:lumMod val="65000"/>
              </a:sys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ea typeface="+mn-ea"/>
              <a:cs typeface="+mn-cs"/>
            </a:endParaRPr>
          </a:p>
        </p:txBody>
      </p:sp>
      <p:sp>
        <p:nvSpPr>
          <p:cNvPr id="51" name="TextBox 50">
            <a:extLst>
              <a:ext uri="{FF2B5EF4-FFF2-40B4-BE49-F238E27FC236}">
                <a16:creationId xmlns:a16="http://schemas.microsoft.com/office/drawing/2014/main" id="{86A98EAE-F096-43E0-B3F8-4EFEF396F0F5}"/>
              </a:ext>
            </a:extLst>
          </p:cNvPr>
          <p:cNvSpPr txBox="1"/>
          <p:nvPr/>
        </p:nvSpPr>
        <p:spPr>
          <a:xfrm>
            <a:off x="5962172" y="3714821"/>
            <a:ext cx="3569319" cy="318100"/>
          </a:xfrm>
          <a:prstGeom prst="rect">
            <a:avLst/>
          </a:prstGeom>
          <a:noFill/>
        </p:spPr>
        <p:txBody>
          <a:bodyPr wrap="square" rtlCol="0">
            <a:spAutoFit/>
          </a:bodyPr>
          <a:lstStyle>
            <a:defPPr>
              <a:defRPr lang="en-US"/>
            </a:defPPr>
            <a:lvl1pPr algn="ctr" fontAlgn="base">
              <a:spcBef>
                <a:spcPct val="0"/>
              </a:spcBef>
              <a:spcAft>
                <a:spcPct val="0"/>
              </a:spcAft>
              <a:defRPr sz="1467" b="1">
                <a:solidFill>
                  <a:srgbClr val="1A4AE3"/>
                </a:solidFill>
                <a:cs typeface="Arial" charset="0"/>
              </a:defRPr>
            </a:lvl1pPr>
          </a:lstStyle>
          <a:p>
            <a:r>
              <a:rPr lang="en-US" dirty="0"/>
              <a:t>SERVICE MANAGEMENT &amp; ITSM</a:t>
            </a:r>
            <a:endParaRPr lang="en-GB" dirty="0"/>
          </a:p>
        </p:txBody>
      </p:sp>
      <p:sp>
        <p:nvSpPr>
          <p:cNvPr id="53" name="Hexagon 52">
            <a:extLst>
              <a:ext uri="{FF2B5EF4-FFF2-40B4-BE49-F238E27FC236}">
                <a16:creationId xmlns:a16="http://schemas.microsoft.com/office/drawing/2014/main" id="{9277117D-EA0E-4B85-BEE7-5B1D3A51D284}"/>
              </a:ext>
            </a:extLst>
          </p:cNvPr>
          <p:cNvSpPr/>
          <p:nvPr/>
        </p:nvSpPr>
        <p:spPr>
          <a:xfrm>
            <a:off x="9097274" y="3495420"/>
            <a:ext cx="774814" cy="715440"/>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6" name="Picture 55">
            <a:extLst>
              <a:ext uri="{FF2B5EF4-FFF2-40B4-BE49-F238E27FC236}">
                <a16:creationId xmlns:a16="http://schemas.microsoft.com/office/drawing/2014/main" id="{1C4174FE-C694-4BB2-8C0A-CAED6FEE957C}"/>
              </a:ext>
            </a:extLst>
          </p:cNvPr>
          <p:cNvPicPr>
            <a:picLocks noChangeAspect="1"/>
          </p:cNvPicPr>
          <p:nvPr/>
        </p:nvPicPr>
        <p:blipFill>
          <a:blip r:embed="rId13"/>
          <a:stretch>
            <a:fillRect/>
          </a:stretch>
        </p:blipFill>
        <p:spPr>
          <a:xfrm>
            <a:off x="9149151" y="3548695"/>
            <a:ext cx="671728" cy="608115"/>
          </a:xfrm>
          <a:prstGeom prst="hexagon">
            <a:avLst/>
          </a:prstGeom>
          <a:solidFill>
            <a:schemeClr val="bg1"/>
          </a:solidFill>
          <a:ln w="19050">
            <a:noFill/>
          </a:ln>
        </p:spPr>
      </p:pic>
      <p:sp>
        <p:nvSpPr>
          <p:cNvPr id="61" name="TextBox 60">
            <a:extLst>
              <a:ext uri="{FF2B5EF4-FFF2-40B4-BE49-F238E27FC236}">
                <a16:creationId xmlns:a16="http://schemas.microsoft.com/office/drawing/2014/main" id="{984E4AC9-0C72-449C-B11F-B04155F9EC36}"/>
              </a:ext>
            </a:extLst>
          </p:cNvPr>
          <p:cNvSpPr txBox="1"/>
          <p:nvPr/>
        </p:nvSpPr>
        <p:spPr>
          <a:xfrm>
            <a:off x="7995560" y="4172439"/>
            <a:ext cx="1136850" cy="348813"/>
          </a:xfrm>
          <a:prstGeom prst="rect">
            <a:avLst/>
          </a:prstGeom>
          <a:noFill/>
        </p:spPr>
        <p:txBody>
          <a:bodyPr wrap="none" rtlCol="0">
            <a:spAutoFit/>
          </a:bodyPr>
          <a:lstStyle/>
          <a:p>
            <a:pPr defTabSz="685783" fontAlgn="auto">
              <a:lnSpc>
                <a:spcPts val="975"/>
              </a:lnSpc>
              <a:spcBef>
                <a:spcPts val="0"/>
              </a:spcBef>
              <a:spcAft>
                <a:spcPts val="0"/>
              </a:spcAft>
              <a:defRPr/>
            </a:pPr>
            <a:r>
              <a:rPr lang="en-GB" sz="1100" b="1">
                <a:ln>
                  <a:solidFill>
                    <a:srgbClr val="FFFFFF">
                      <a:alpha val="0"/>
                    </a:srgbClr>
                  </a:solidFill>
                </a:ln>
                <a:solidFill>
                  <a:srgbClr val="002060"/>
                </a:solidFill>
                <a:latin typeface="Segoe UI" pitchFamily="34" charset="0"/>
                <a:cs typeface="Calibri" pitchFamily="34" charset="0"/>
              </a:rPr>
              <a:t>ATOS TICKETS</a:t>
            </a:r>
          </a:p>
          <a:p>
            <a:pPr defTabSz="685783" fontAlgn="auto">
              <a:lnSpc>
                <a:spcPts val="975"/>
              </a:lnSpc>
              <a:spcBef>
                <a:spcPts val="0"/>
              </a:spcBef>
              <a:spcAft>
                <a:spcPts val="0"/>
              </a:spcAft>
              <a:defRPr/>
            </a:pPr>
            <a:endParaRPr lang="en-GB" sz="1100" b="1">
              <a:ln>
                <a:solidFill>
                  <a:srgbClr val="FFFFFF">
                    <a:alpha val="0"/>
                  </a:srgbClr>
                </a:solidFill>
              </a:ln>
              <a:solidFill>
                <a:srgbClr val="002060"/>
              </a:solidFill>
              <a:latin typeface="Segoe UI" pitchFamily="34" charset="0"/>
              <a:cs typeface="Calibri" pitchFamily="34" charset="0"/>
            </a:endParaRPr>
          </a:p>
        </p:txBody>
      </p:sp>
      <p:sp>
        <p:nvSpPr>
          <p:cNvPr id="62" name="TextBox 61">
            <a:extLst>
              <a:ext uri="{FF2B5EF4-FFF2-40B4-BE49-F238E27FC236}">
                <a16:creationId xmlns:a16="http://schemas.microsoft.com/office/drawing/2014/main" id="{988668F1-2D13-4C12-86CE-4554455313B2}"/>
              </a:ext>
            </a:extLst>
          </p:cNvPr>
          <p:cNvSpPr txBox="1"/>
          <p:nvPr/>
        </p:nvSpPr>
        <p:spPr>
          <a:xfrm>
            <a:off x="7890215" y="4338904"/>
            <a:ext cx="1192955" cy="461665"/>
          </a:xfrm>
          <a:prstGeom prst="rect">
            <a:avLst/>
          </a:prstGeom>
          <a:noFill/>
        </p:spPr>
        <p:txBody>
          <a:bodyPr wrap="none" rtlCol="0">
            <a:spAutoFit/>
          </a:bodyPr>
          <a:lstStyle/>
          <a:p>
            <a:pPr defTabSz="685783" fontAlgn="auto">
              <a:spcBef>
                <a:spcPts val="0"/>
              </a:spcBef>
              <a:spcAft>
                <a:spcPts val="0"/>
              </a:spcAft>
              <a:defRPr/>
            </a:pPr>
            <a:r>
              <a:rPr lang="en-GB" sz="2400" b="1">
                <a:ln>
                  <a:solidFill>
                    <a:srgbClr val="FFFFFF">
                      <a:alpha val="0"/>
                    </a:srgbClr>
                  </a:solidFill>
                </a:ln>
                <a:solidFill>
                  <a:srgbClr val="002060"/>
                </a:solidFill>
                <a:latin typeface="Segoe UI" pitchFamily="34" charset="0"/>
                <a:cs typeface="Calibri" pitchFamily="34" charset="0"/>
              </a:rPr>
              <a:t>~ 1002</a:t>
            </a:r>
          </a:p>
        </p:txBody>
      </p:sp>
      <p:sp>
        <p:nvSpPr>
          <p:cNvPr id="63" name="TextBox 62">
            <a:extLst>
              <a:ext uri="{FF2B5EF4-FFF2-40B4-BE49-F238E27FC236}">
                <a16:creationId xmlns:a16="http://schemas.microsoft.com/office/drawing/2014/main" id="{55B5DEAA-2B09-4B19-AC65-CE9CECA40AF6}"/>
              </a:ext>
            </a:extLst>
          </p:cNvPr>
          <p:cNvSpPr txBox="1"/>
          <p:nvPr/>
        </p:nvSpPr>
        <p:spPr>
          <a:xfrm>
            <a:off x="8077448" y="4745142"/>
            <a:ext cx="1317990" cy="348813"/>
          </a:xfrm>
          <a:prstGeom prst="rect">
            <a:avLst/>
          </a:prstGeom>
          <a:noFill/>
        </p:spPr>
        <p:txBody>
          <a:bodyPr wrap="none" rtlCol="0">
            <a:spAutoFit/>
          </a:bodyPr>
          <a:lstStyle/>
          <a:p>
            <a:pPr defTabSz="685783" fontAlgn="auto">
              <a:lnSpc>
                <a:spcPts val="975"/>
              </a:lnSpc>
              <a:spcBef>
                <a:spcPts val="0"/>
              </a:spcBef>
              <a:spcAft>
                <a:spcPts val="0"/>
              </a:spcAft>
              <a:defRPr/>
            </a:pPr>
            <a:r>
              <a:rPr lang="en-GB" sz="1100" b="1">
                <a:ln>
                  <a:solidFill>
                    <a:srgbClr val="FFFFFF">
                      <a:alpha val="0"/>
                    </a:srgbClr>
                  </a:solidFill>
                </a:ln>
                <a:solidFill>
                  <a:srgbClr val="002060"/>
                </a:solidFill>
                <a:latin typeface="Segoe UI" pitchFamily="34" charset="0"/>
                <a:cs typeface="Calibri" pitchFamily="34" charset="0"/>
              </a:rPr>
              <a:t>AVG Incident PM</a:t>
            </a:r>
          </a:p>
          <a:p>
            <a:pPr defTabSz="685783" fontAlgn="auto">
              <a:lnSpc>
                <a:spcPts val="975"/>
              </a:lnSpc>
              <a:spcBef>
                <a:spcPts val="0"/>
              </a:spcBef>
              <a:spcAft>
                <a:spcPts val="0"/>
              </a:spcAft>
              <a:defRPr/>
            </a:pPr>
            <a:endParaRPr lang="en-GB" sz="1100" b="1">
              <a:ln>
                <a:solidFill>
                  <a:srgbClr val="FFFFFF">
                    <a:alpha val="0"/>
                  </a:srgbClr>
                </a:solidFill>
              </a:ln>
              <a:solidFill>
                <a:srgbClr val="002060"/>
              </a:solidFill>
              <a:latin typeface="Segoe UI" pitchFamily="34" charset="0"/>
              <a:cs typeface="Calibri" pitchFamily="34" charset="0"/>
            </a:endParaRPr>
          </a:p>
        </p:txBody>
      </p:sp>
      <p:sp>
        <p:nvSpPr>
          <p:cNvPr id="64" name="TextBox 63">
            <a:extLst>
              <a:ext uri="{FF2B5EF4-FFF2-40B4-BE49-F238E27FC236}">
                <a16:creationId xmlns:a16="http://schemas.microsoft.com/office/drawing/2014/main" id="{AFC6D2BC-F3AB-4775-B176-FCCF3950FDEE}"/>
              </a:ext>
            </a:extLst>
          </p:cNvPr>
          <p:cNvSpPr txBox="1"/>
          <p:nvPr/>
        </p:nvSpPr>
        <p:spPr>
          <a:xfrm>
            <a:off x="7903522" y="4898203"/>
            <a:ext cx="840295" cy="461665"/>
          </a:xfrm>
          <a:prstGeom prst="rect">
            <a:avLst/>
          </a:prstGeom>
          <a:noFill/>
        </p:spPr>
        <p:txBody>
          <a:bodyPr wrap="none" rtlCol="0">
            <a:spAutoFit/>
          </a:bodyPr>
          <a:lstStyle/>
          <a:p>
            <a:pPr defTabSz="685783" fontAlgn="auto">
              <a:spcBef>
                <a:spcPts val="0"/>
              </a:spcBef>
              <a:spcAft>
                <a:spcPts val="0"/>
              </a:spcAft>
              <a:defRPr/>
            </a:pPr>
            <a:r>
              <a:rPr lang="en-GB" sz="2400" b="1">
                <a:ln>
                  <a:solidFill>
                    <a:srgbClr val="FFFFFF">
                      <a:alpha val="0"/>
                    </a:srgbClr>
                  </a:solidFill>
                </a:ln>
                <a:solidFill>
                  <a:srgbClr val="002060"/>
                </a:solidFill>
                <a:latin typeface="Segoe UI" pitchFamily="34" charset="0"/>
                <a:cs typeface="Calibri" pitchFamily="34" charset="0"/>
              </a:rPr>
              <a:t>~ 56</a:t>
            </a:r>
          </a:p>
        </p:txBody>
      </p:sp>
      <p:sp>
        <p:nvSpPr>
          <p:cNvPr id="65" name="TextBox 64">
            <a:extLst>
              <a:ext uri="{FF2B5EF4-FFF2-40B4-BE49-F238E27FC236}">
                <a16:creationId xmlns:a16="http://schemas.microsoft.com/office/drawing/2014/main" id="{D24B4179-BB51-43E4-BA39-DC0F594CE264}"/>
              </a:ext>
            </a:extLst>
          </p:cNvPr>
          <p:cNvSpPr txBox="1"/>
          <p:nvPr/>
        </p:nvSpPr>
        <p:spPr>
          <a:xfrm>
            <a:off x="8077448" y="5304213"/>
            <a:ext cx="1274708" cy="348813"/>
          </a:xfrm>
          <a:prstGeom prst="rect">
            <a:avLst/>
          </a:prstGeom>
          <a:noFill/>
        </p:spPr>
        <p:txBody>
          <a:bodyPr wrap="none" rtlCol="0">
            <a:spAutoFit/>
          </a:bodyPr>
          <a:lstStyle/>
          <a:p>
            <a:pPr defTabSz="685783" fontAlgn="auto">
              <a:lnSpc>
                <a:spcPts val="975"/>
              </a:lnSpc>
              <a:spcBef>
                <a:spcPts val="0"/>
              </a:spcBef>
              <a:spcAft>
                <a:spcPts val="0"/>
              </a:spcAft>
              <a:defRPr/>
            </a:pPr>
            <a:r>
              <a:rPr lang="en-GB" sz="1100" b="1">
                <a:ln>
                  <a:solidFill>
                    <a:srgbClr val="FFFFFF">
                      <a:alpha val="0"/>
                    </a:srgbClr>
                  </a:solidFill>
                </a:ln>
                <a:solidFill>
                  <a:srgbClr val="002060"/>
                </a:solidFill>
                <a:latin typeface="Segoe UI" pitchFamily="34" charset="0"/>
                <a:cs typeface="Calibri" pitchFamily="34" charset="0"/>
              </a:rPr>
              <a:t>AVG Change PM</a:t>
            </a:r>
          </a:p>
          <a:p>
            <a:pPr defTabSz="685783" fontAlgn="auto">
              <a:lnSpc>
                <a:spcPts val="975"/>
              </a:lnSpc>
              <a:spcBef>
                <a:spcPts val="0"/>
              </a:spcBef>
              <a:spcAft>
                <a:spcPts val="0"/>
              </a:spcAft>
              <a:defRPr/>
            </a:pPr>
            <a:endParaRPr lang="en-GB" sz="1100" b="1">
              <a:ln>
                <a:solidFill>
                  <a:srgbClr val="FFFFFF">
                    <a:alpha val="0"/>
                  </a:srgbClr>
                </a:solidFill>
              </a:ln>
              <a:solidFill>
                <a:srgbClr val="002060"/>
              </a:solidFill>
              <a:latin typeface="Segoe UI" pitchFamily="34" charset="0"/>
              <a:cs typeface="Calibri" pitchFamily="34" charset="0"/>
            </a:endParaRPr>
          </a:p>
        </p:txBody>
      </p:sp>
      <p:sp>
        <p:nvSpPr>
          <p:cNvPr id="66" name="TextBox 65">
            <a:extLst>
              <a:ext uri="{FF2B5EF4-FFF2-40B4-BE49-F238E27FC236}">
                <a16:creationId xmlns:a16="http://schemas.microsoft.com/office/drawing/2014/main" id="{8FA5C1C0-AE86-4D38-A126-94B52C8685E3}"/>
              </a:ext>
            </a:extLst>
          </p:cNvPr>
          <p:cNvSpPr txBox="1"/>
          <p:nvPr/>
        </p:nvSpPr>
        <p:spPr>
          <a:xfrm>
            <a:off x="7944501" y="5477422"/>
            <a:ext cx="1016625" cy="461665"/>
          </a:xfrm>
          <a:prstGeom prst="rect">
            <a:avLst/>
          </a:prstGeom>
          <a:noFill/>
        </p:spPr>
        <p:txBody>
          <a:bodyPr wrap="none" rtlCol="0">
            <a:spAutoFit/>
          </a:bodyPr>
          <a:lstStyle/>
          <a:p>
            <a:pPr defTabSz="685783" fontAlgn="auto">
              <a:spcBef>
                <a:spcPts val="0"/>
              </a:spcBef>
              <a:spcAft>
                <a:spcPts val="0"/>
              </a:spcAft>
              <a:defRPr/>
            </a:pPr>
            <a:r>
              <a:rPr lang="en-GB" sz="2400" b="1">
                <a:ln>
                  <a:solidFill>
                    <a:srgbClr val="FFFFFF">
                      <a:alpha val="0"/>
                    </a:srgbClr>
                  </a:solidFill>
                </a:ln>
                <a:solidFill>
                  <a:srgbClr val="002060"/>
                </a:solidFill>
                <a:latin typeface="Segoe UI" pitchFamily="34" charset="0"/>
                <a:cs typeface="Calibri" pitchFamily="34" charset="0"/>
              </a:rPr>
              <a:t>~ 685</a:t>
            </a:r>
          </a:p>
        </p:txBody>
      </p:sp>
      <p:sp>
        <p:nvSpPr>
          <p:cNvPr id="67" name="TextBox 66">
            <a:extLst>
              <a:ext uri="{FF2B5EF4-FFF2-40B4-BE49-F238E27FC236}">
                <a16:creationId xmlns:a16="http://schemas.microsoft.com/office/drawing/2014/main" id="{F9CA349E-2504-482F-AF30-7EAC2886464A}"/>
              </a:ext>
            </a:extLst>
          </p:cNvPr>
          <p:cNvSpPr txBox="1"/>
          <p:nvPr/>
        </p:nvSpPr>
        <p:spPr>
          <a:xfrm>
            <a:off x="8128555" y="5893542"/>
            <a:ext cx="1208985" cy="220573"/>
          </a:xfrm>
          <a:prstGeom prst="rect">
            <a:avLst/>
          </a:prstGeom>
          <a:noFill/>
        </p:spPr>
        <p:txBody>
          <a:bodyPr wrap="none" rtlCol="0">
            <a:spAutoFit/>
          </a:bodyPr>
          <a:lstStyle/>
          <a:p>
            <a:pPr defTabSz="685783" fontAlgn="auto">
              <a:lnSpc>
                <a:spcPts val="975"/>
              </a:lnSpc>
              <a:spcBef>
                <a:spcPts val="0"/>
              </a:spcBef>
              <a:spcAft>
                <a:spcPts val="0"/>
              </a:spcAft>
              <a:defRPr/>
            </a:pPr>
            <a:r>
              <a:rPr lang="en-GB" sz="1100" b="1">
                <a:ln>
                  <a:solidFill>
                    <a:srgbClr val="FFFFFF">
                      <a:alpha val="0"/>
                    </a:srgbClr>
                  </a:solidFill>
                </a:ln>
                <a:solidFill>
                  <a:srgbClr val="002060"/>
                </a:solidFill>
                <a:latin typeface="Segoe UI" pitchFamily="34" charset="0"/>
                <a:cs typeface="Calibri" pitchFamily="34" charset="0"/>
              </a:rPr>
              <a:t>AVG Events PM</a:t>
            </a:r>
          </a:p>
        </p:txBody>
      </p:sp>
      <p:pic>
        <p:nvPicPr>
          <p:cNvPr id="68" name="Picture 2" descr="HaloITSM Pricing, Packages &amp; Plans 2022 | G2">
            <a:extLst>
              <a:ext uri="{FF2B5EF4-FFF2-40B4-BE49-F238E27FC236}">
                <a16:creationId xmlns:a16="http://schemas.microsoft.com/office/drawing/2014/main" id="{A4D190AC-B926-4EBE-9021-F115493F8789}"/>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6422037" y="4110739"/>
            <a:ext cx="755971" cy="396885"/>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40133A4B-1181-4B07-BA4E-EF5C9237211F}"/>
              </a:ext>
            </a:extLst>
          </p:cNvPr>
          <p:cNvSpPr txBox="1"/>
          <p:nvPr/>
        </p:nvSpPr>
        <p:spPr>
          <a:xfrm>
            <a:off x="6149330" y="4496844"/>
            <a:ext cx="1016625" cy="461665"/>
          </a:xfrm>
          <a:prstGeom prst="rect">
            <a:avLst/>
          </a:prstGeom>
          <a:noFill/>
        </p:spPr>
        <p:txBody>
          <a:bodyPr wrap="none" rtlCol="0">
            <a:spAutoFit/>
          </a:bodyPr>
          <a:lstStyle/>
          <a:p>
            <a:pPr defTabSz="685783" fontAlgn="auto">
              <a:spcBef>
                <a:spcPts val="0"/>
              </a:spcBef>
              <a:spcAft>
                <a:spcPts val="0"/>
              </a:spcAft>
              <a:defRPr/>
            </a:pPr>
            <a:r>
              <a:rPr lang="en-GB" sz="2400" b="1">
                <a:ln>
                  <a:solidFill>
                    <a:srgbClr val="FFFFFF">
                      <a:alpha val="0"/>
                    </a:srgbClr>
                  </a:solidFill>
                </a:ln>
                <a:solidFill>
                  <a:srgbClr val="002060"/>
                </a:solidFill>
                <a:latin typeface="Segoe UI" pitchFamily="34" charset="0"/>
                <a:cs typeface="Calibri" pitchFamily="34" charset="0"/>
              </a:rPr>
              <a:t>~ 851</a:t>
            </a:r>
          </a:p>
        </p:txBody>
      </p:sp>
      <p:sp>
        <p:nvSpPr>
          <p:cNvPr id="70" name="TextBox 69">
            <a:extLst>
              <a:ext uri="{FF2B5EF4-FFF2-40B4-BE49-F238E27FC236}">
                <a16:creationId xmlns:a16="http://schemas.microsoft.com/office/drawing/2014/main" id="{89282618-EBB6-441B-8E14-7BFA8B5F43EE}"/>
              </a:ext>
            </a:extLst>
          </p:cNvPr>
          <p:cNvSpPr txBox="1"/>
          <p:nvPr/>
        </p:nvSpPr>
        <p:spPr>
          <a:xfrm>
            <a:off x="6336563" y="4903082"/>
            <a:ext cx="1317990" cy="348813"/>
          </a:xfrm>
          <a:prstGeom prst="rect">
            <a:avLst/>
          </a:prstGeom>
          <a:noFill/>
        </p:spPr>
        <p:txBody>
          <a:bodyPr wrap="none" rtlCol="0">
            <a:spAutoFit/>
          </a:bodyPr>
          <a:lstStyle/>
          <a:p>
            <a:pPr defTabSz="685783" fontAlgn="auto">
              <a:lnSpc>
                <a:spcPts val="975"/>
              </a:lnSpc>
              <a:spcBef>
                <a:spcPts val="0"/>
              </a:spcBef>
              <a:spcAft>
                <a:spcPts val="0"/>
              </a:spcAft>
              <a:defRPr/>
            </a:pPr>
            <a:r>
              <a:rPr lang="en-GB" sz="1100" b="1">
                <a:ln>
                  <a:solidFill>
                    <a:srgbClr val="FFFFFF">
                      <a:alpha val="0"/>
                    </a:srgbClr>
                  </a:solidFill>
                </a:ln>
                <a:solidFill>
                  <a:srgbClr val="002060"/>
                </a:solidFill>
                <a:latin typeface="Segoe UI" pitchFamily="34" charset="0"/>
                <a:cs typeface="Calibri" pitchFamily="34" charset="0"/>
              </a:rPr>
              <a:t>AVG Incident PM</a:t>
            </a:r>
          </a:p>
          <a:p>
            <a:pPr defTabSz="685783" fontAlgn="auto">
              <a:lnSpc>
                <a:spcPts val="975"/>
              </a:lnSpc>
              <a:spcBef>
                <a:spcPts val="0"/>
              </a:spcBef>
              <a:spcAft>
                <a:spcPts val="0"/>
              </a:spcAft>
              <a:defRPr/>
            </a:pPr>
            <a:endParaRPr lang="en-GB" sz="1100" b="1">
              <a:ln>
                <a:solidFill>
                  <a:srgbClr val="FFFFFF">
                    <a:alpha val="0"/>
                  </a:srgbClr>
                </a:solidFill>
              </a:ln>
              <a:solidFill>
                <a:srgbClr val="002060"/>
              </a:solidFill>
              <a:latin typeface="Segoe UI" pitchFamily="34" charset="0"/>
              <a:cs typeface="Calibri" pitchFamily="34" charset="0"/>
            </a:endParaRPr>
          </a:p>
        </p:txBody>
      </p:sp>
      <p:sp>
        <p:nvSpPr>
          <p:cNvPr id="54" name="TextBox 53">
            <a:extLst>
              <a:ext uri="{FF2B5EF4-FFF2-40B4-BE49-F238E27FC236}">
                <a16:creationId xmlns:a16="http://schemas.microsoft.com/office/drawing/2014/main" id="{BFFD4454-F055-4483-920F-A52D4D4083A6}"/>
              </a:ext>
            </a:extLst>
          </p:cNvPr>
          <p:cNvSpPr txBox="1"/>
          <p:nvPr/>
        </p:nvSpPr>
        <p:spPr>
          <a:xfrm>
            <a:off x="2413231" y="4067808"/>
            <a:ext cx="1269792" cy="486223"/>
          </a:xfrm>
          <a:prstGeom prst="rect">
            <a:avLst/>
          </a:prstGeom>
          <a:noFill/>
        </p:spPr>
        <p:txBody>
          <a:bodyPr wrap="square" rtlCol="0">
            <a:spAutoFit/>
          </a:bodyPr>
          <a:lstStyle/>
          <a:p>
            <a:pPr fontAlgn="base">
              <a:lnSpc>
                <a:spcPts val="1600"/>
              </a:lnSpc>
              <a:spcBef>
                <a:spcPct val="0"/>
              </a:spcBef>
              <a:spcAft>
                <a:spcPct val="0"/>
              </a:spcAft>
              <a:defRPr/>
            </a:pPr>
            <a:endParaRPr lang="en-GB" sz="1200" dirty="0">
              <a:ln>
                <a:solidFill>
                  <a:srgbClr val="FFFFFF">
                    <a:alpha val="0"/>
                  </a:srgbClr>
                </a:solidFill>
              </a:ln>
              <a:solidFill>
                <a:prstClr val="black"/>
              </a:solidFill>
              <a:latin typeface="Segoe UI" pitchFamily="34" charset="0"/>
              <a:cs typeface="Calibri" pitchFamily="34" charset="0"/>
            </a:endParaRPr>
          </a:p>
          <a:p>
            <a:pPr fontAlgn="base">
              <a:lnSpc>
                <a:spcPts val="1600"/>
              </a:lnSpc>
              <a:spcBef>
                <a:spcPct val="0"/>
              </a:spcBef>
              <a:spcAft>
                <a:spcPct val="0"/>
              </a:spcAft>
              <a:defRPr/>
            </a:pPr>
            <a:r>
              <a:rPr lang="en-GB" sz="1200" dirty="0">
                <a:ln>
                  <a:solidFill>
                    <a:srgbClr val="FFFFFF">
                      <a:alpha val="0"/>
                    </a:srgbClr>
                  </a:solidFill>
                </a:ln>
                <a:solidFill>
                  <a:prstClr val="black"/>
                </a:solidFill>
                <a:latin typeface="Segoe UI" pitchFamily="34" charset="0"/>
                <a:cs typeface="Calibri" pitchFamily="34" charset="0"/>
              </a:rPr>
              <a:t>AD Accounts</a:t>
            </a:r>
          </a:p>
        </p:txBody>
      </p:sp>
      <p:sp>
        <p:nvSpPr>
          <p:cNvPr id="55" name="TextBox 54">
            <a:extLst>
              <a:ext uri="{FF2B5EF4-FFF2-40B4-BE49-F238E27FC236}">
                <a16:creationId xmlns:a16="http://schemas.microsoft.com/office/drawing/2014/main" id="{14606FA1-0626-462C-921D-1704B98CB6D2}"/>
              </a:ext>
            </a:extLst>
          </p:cNvPr>
          <p:cNvSpPr txBox="1"/>
          <p:nvPr/>
        </p:nvSpPr>
        <p:spPr>
          <a:xfrm>
            <a:off x="1690267" y="4150646"/>
            <a:ext cx="813043" cy="420564"/>
          </a:xfrm>
          <a:prstGeom prst="rect">
            <a:avLst/>
          </a:prstGeom>
          <a:noFill/>
        </p:spPr>
        <p:txBody>
          <a:bodyPr wrap="none" rtlCol="0">
            <a:spAutoFit/>
          </a:bodyPr>
          <a:lstStyle/>
          <a:p>
            <a:pPr defTabSz="914377" fontAlgn="base">
              <a:spcBef>
                <a:spcPct val="0"/>
              </a:spcBef>
              <a:spcAft>
                <a:spcPct val="0"/>
              </a:spcAft>
              <a:defRPr/>
            </a:pPr>
            <a:r>
              <a:rPr lang="en-GB" sz="2133" b="1" dirty="0">
                <a:ln>
                  <a:solidFill>
                    <a:srgbClr val="FFFFFF">
                      <a:alpha val="0"/>
                    </a:srgbClr>
                  </a:solidFill>
                </a:ln>
                <a:solidFill>
                  <a:prstClr val="black"/>
                </a:solidFill>
                <a:latin typeface="Segoe UI" pitchFamily="34" charset="0"/>
                <a:cs typeface="Calibri" pitchFamily="34" charset="0"/>
              </a:rPr>
              <a:t>2137</a:t>
            </a:r>
          </a:p>
        </p:txBody>
      </p:sp>
      <p:sp>
        <p:nvSpPr>
          <p:cNvPr id="59" name="TextBox 58">
            <a:extLst>
              <a:ext uri="{FF2B5EF4-FFF2-40B4-BE49-F238E27FC236}">
                <a16:creationId xmlns:a16="http://schemas.microsoft.com/office/drawing/2014/main" id="{5C8A4758-F640-4BB9-8929-67F5EEBB58DB}"/>
              </a:ext>
            </a:extLst>
          </p:cNvPr>
          <p:cNvSpPr txBox="1"/>
          <p:nvPr/>
        </p:nvSpPr>
        <p:spPr>
          <a:xfrm>
            <a:off x="4332674" y="4270745"/>
            <a:ext cx="690900" cy="281039"/>
          </a:xfrm>
          <a:prstGeom prst="rect">
            <a:avLst/>
          </a:prstGeom>
          <a:noFill/>
        </p:spPr>
        <p:txBody>
          <a:bodyPr wrap="square" rtlCol="0">
            <a:spAutoFit/>
          </a:bodyPr>
          <a:lstStyle/>
          <a:p>
            <a:pPr fontAlgn="base">
              <a:lnSpc>
                <a:spcPts val="1600"/>
              </a:lnSpc>
              <a:spcBef>
                <a:spcPct val="0"/>
              </a:spcBef>
              <a:spcAft>
                <a:spcPct val="0"/>
              </a:spcAft>
              <a:defRPr/>
            </a:pPr>
            <a:r>
              <a:rPr lang="en-GB" sz="1200" dirty="0">
                <a:ln>
                  <a:solidFill>
                    <a:srgbClr val="FFFFFF">
                      <a:alpha val="0"/>
                    </a:srgbClr>
                  </a:solidFill>
                </a:ln>
                <a:solidFill>
                  <a:prstClr val="black"/>
                </a:solidFill>
                <a:latin typeface="Segoe UI" pitchFamily="34" charset="0"/>
                <a:cs typeface="Calibri" pitchFamily="34" charset="0"/>
              </a:rPr>
              <a:t>MDM</a:t>
            </a:r>
          </a:p>
        </p:txBody>
      </p:sp>
      <p:sp>
        <p:nvSpPr>
          <p:cNvPr id="60" name="TextBox 59">
            <a:extLst>
              <a:ext uri="{FF2B5EF4-FFF2-40B4-BE49-F238E27FC236}">
                <a16:creationId xmlns:a16="http://schemas.microsoft.com/office/drawing/2014/main" id="{66AA8586-2B70-4305-B0C8-08FE868831F7}"/>
              </a:ext>
            </a:extLst>
          </p:cNvPr>
          <p:cNvSpPr txBox="1"/>
          <p:nvPr/>
        </p:nvSpPr>
        <p:spPr>
          <a:xfrm>
            <a:off x="3480900" y="4161986"/>
            <a:ext cx="1007007" cy="420564"/>
          </a:xfrm>
          <a:prstGeom prst="rect">
            <a:avLst/>
          </a:prstGeom>
          <a:noFill/>
        </p:spPr>
        <p:txBody>
          <a:bodyPr wrap="none" rtlCol="0">
            <a:spAutoFit/>
          </a:bodyPr>
          <a:lstStyle/>
          <a:p>
            <a:pPr defTabSz="914377" fontAlgn="base">
              <a:spcBef>
                <a:spcPct val="0"/>
              </a:spcBef>
              <a:spcAft>
                <a:spcPct val="0"/>
              </a:spcAft>
              <a:defRPr/>
            </a:pPr>
            <a:r>
              <a:rPr lang="en-GB" sz="2133" b="1" dirty="0">
                <a:ln>
                  <a:solidFill>
                    <a:srgbClr val="FFFFFF">
                      <a:alpha val="0"/>
                    </a:srgbClr>
                  </a:solidFill>
                </a:ln>
                <a:solidFill>
                  <a:prstClr val="black"/>
                </a:solidFill>
                <a:latin typeface="Segoe UI" pitchFamily="34" charset="0"/>
                <a:cs typeface="Calibri" pitchFamily="34" charset="0"/>
              </a:rPr>
              <a:t>2000+</a:t>
            </a:r>
          </a:p>
        </p:txBody>
      </p:sp>
      <p:sp>
        <p:nvSpPr>
          <p:cNvPr id="71" name="TextBox 70">
            <a:extLst>
              <a:ext uri="{FF2B5EF4-FFF2-40B4-BE49-F238E27FC236}">
                <a16:creationId xmlns:a16="http://schemas.microsoft.com/office/drawing/2014/main" id="{554795B1-0CE5-47F7-BC7B-8EA47B4231EE}"/>
              </a:ext>
            </a:extLst>
          </p:cNvPr>
          <p:cNvSpPr txBox="1"/>
          <p:nvPr/>
        </p:nvSpPr>
        <p:spPr>
          <a:xfrm>
            <a:off x="3244277" y="5320506"/>
            <a:ext cx="1881017" cy="688522"/>
          </a:xfrm>
          <a:prstGeom prst="rect">
            <a:avLst/>
          </a:prstGeom>
          <a:noFill/>
        </p:spPr>
        <p:txBody>
          <a:bodyPr wrap="square" rtlCol="0">
            <a:spAutoFit/>
          </a:bodyPr>
          <a:lstStyle/>
          <a:p>
            <a:pPr marL="171450" indent="-171450" fontAlgn="base">
              <a:lnSpc>
                <a:spcPts val="1600"/>
              </a:lnSpc>
              <a:spcBef>
                <a:spcPct val="0"/>
              </a:spcBef>
              <a:spcAft>
                <a:spcPct val="0"/>
              </a:spcAft>
              <a:buFont typeface="Arial" panose="020B0604020202020204" pitchFamily="34" charset="0"/>
              <a:buChar char="•"/>
              <a:defRPr/>
            </a:pPr>
            <a:r>
              <a:rPr lang="en-GB" sz="1100" dirty="0">
                <a:ln>
                  <a:solidFill>
                    <a:srgbClr val="FFFFFF">
                      <a:alpha val="0"/>
                    </a:srgbClr>
                  </a:solidFill>
                </a:ln>
                <a:solidFill>
                  <a:prstClr val="black"/>
                </a:solidFill>
                <a:latin typeface="Segoe UI" pitchFamily="34" charset="0"/>
                <a:cs typeface="Calibri" pitchFamily="34" charset="0"/>
              </a:rPr>
              <a:t>END POINT SECURITY</a:t>
            </a:r>
          </a:p>
          <a:p>
            <a:pPr marL="171450" indent="-171450" fontAlgn="base">
              <a:lnSpc>
                <a:spcPts val="1600"/>
              </a:lnSpc>
              <a:spcBef>
                <a:spcPct val="0"/>
              </a:spcBef>
              <a:spcAft>
                <a:spcPct val="0"/>
              </a:spcAft>
              <a:buFont typeface="Arial" panose="020B0604020202020204" pitchFamily="34" charset="0"/>
              <a:buChar char="•"/>
              <a:defRPr/>
            </a:pPr>
            <a:r>
              <a:rPr lang="en-GB" sz="1100" dirty="0">
                <a:ln>
                  <a:solidFill>
                    <a:srgbClr val="FFFFFF">
                      <a:alpha val="0"/>
                    </a:srgbClr>
                  </a:solidFill>
                </a:ln>
                <a:solidFill>
                  <a:prstClr val="black"/>
                </a:solidFill>
                <a:latin typeface="Segoe UI" pitchFamily="34" charset="0"/>
                <a:cs typeface="Calibri" pitchFamily="34" charset="0"/>
              </a:rPr>
              <a:t>PKI</a:t>
            </a:r>
          </a:p>
          <a:p>
            <a:pPr marL="171450" indent="-171450" fontAlgn="base">
              <a:lnSpc>
                <a:spcPts val="1600"/>
              </a:lnSpc>
              <a:spcBef>
                <a:spcPct val="0"/>
              </a:spcBef>
              <a:spcAft>
                <a:spcPct val="0"/>
              </a:spcAft>
              <a:buFont typeface="Arial" panose="020B0604020202020204" pitchFamily="34" charset="0"/>
              <a:buChar char="•"/>
              <a:defRPr/>
            </a:pPr>
            <a:r>
              <a:rPr lang="en-GB" sz="1100" dirty="0">
                <a:ln>
                  <a:solidFill>
                    <a:srgbClr val="FFFFFF">
                      <a:alpha val="0"/>
                    </a:srgbClr>
                  </a:solidFill>
                </a:ln>
                <a:solidFill>
                  <a:prstClr val="black"/>
                </a:solidFill>
                <a:latin typeface="Segoe UI" pitchFamily="34" charset="0"/>
                <a:cs typeface="Calibri" pitchFamily="34" charset="0"/>
              </a:rPr>
              <a:t>HSM</a:t>
            </a:r>
          </a:p>
        </p:txBody>
      </p:sp>
      <p:sp>
        <p:nvSpPr>
          <p:cNvPr id="72" name="TextBox 71">
            <a:extLst>
              <a:ext uri="{FF2B5EF4-FFF2-40B4-BE49-F238E27FC236}">
                <a16:creationId xmlns:a16="http://schemas.microsoft.com/office/drawing/2014/main" id="{E821EF32-6F57-42FE-8B26-5E0062E4D34A}"/>
              </a:ext>
            </a:extLst>
          </p:cNvPr>
          <p:cNvSpPr txBox="1"/>
          <p:nvPr/>
        </p:nvSpPr>
        <p:spPr>
          <a:xfrm>
            <a:off x="6110749" y="5250565"/>
            <a:ext cx="1881017" cy="278153"/>
          </a:xfrm>
          <a:prstGeom prst="rect">
            <a:avLst/>
          </a:prstGeom>
          <a:noFill/>
        </p:spPr>
        <p:txBody>
          <a:bodyPr wrap="square" rtlCol="0">
            <a:spAutoFit/>
          </a:bodyPr>
          <a:lstStyle/>
          <a:p>
            <a:pPr marL="171450" indent="-171450" fontAlgn="base">
              <a:lnSpc>
                <a:spcPts val="1600"/>
              </a:lnSpc>
              <a:spcBef>
                <a:spcPct val="0"/>
              </a:spcBef>
              <a:spcAft>
                <a:spcPct val="0"/>
              </a:spcAft>
              <a:buFont typeface="Arial" panose="020B0604020202020204" pitchFamily="34" charset="0"/>
              <a:buChar char="•"/>
              <a:defRPr/>
            </a:pPr>
            <a:r>
              <a:rPr lang="en-GB" sz="1100" dirty="0">
                <a:ln>
                  <a:solidFill>
                    <a:srgbClr val="FFFFFF">
                      <a:alpha val="0"/>
                    </a:srgbClr>
                  </a:solidFill>
                </a:ln>
                <a:solidFill>
                  <a:prstClr val="black"/>
                </a:solidFill>
                <a:latin typeface="Segoe UI" pitchFamily="34" charset="0"/>
                <a:cs typeface="Calibri" pitchFamily="34" charset="0"/>
              </a:rPr>
              <a:t>HAM &amp; SAM</a:t>
            </a:r>
          </a:p>
        </p:txBody>
      </p:sp>
      <p:pic>
        <p:nvPicPr>
          <p:cNvPr id="73" name="Picture 2" descr="Antivirus - Icon, HD Png Download , Transparent Png Image - PNGitem">
            <a:extLst>
              <a:ext uri="{FF2B5EF4-FFF2-40B4-BE49-F238E27FC236}">
                <a16:creationId xmlns:a16="http://schemas.microsoft.com/office/drawing/2014/main" id="{44FBAAE2-7B18-40EC-ABF5-6ACEBBF2DBE0}"/>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4017339" y="4548137"/>
            <a:ext cx="388648" cy="479018"/>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10629834-2D6C-493A-A308-E5535916C18A}"/>
              </a:ext>
            </a:extLst>
          </p:cNvPr>
          <p:cNvSpPr txBox="1"/>
          <p:nvPr/>
        </p:nvSpPr>
        <p:spPr>
          <a:xfrm>
            <a:off x="3869548" y="5081672"/>
            <a:ext cx="686406" cy="215444"/>
          </a:xfrm>
          <a:prstGeom prst="rect">
            <a:avLst/>
          </a:prstGeom>
          <a:noFill/>
        </p:spPr>
        <p:txBody>
          <a:bodyPr wrap="none" rtlCol="0">
            <a:spAutoFit/>
          </a:bodyPr>
          <a:lstStyle/>
          <a:p>
            <a:pPr algn="ctr" latinLnBrk="0">
              <a:defRPr/>
            </a:pPr>
            <a:r>
              <a:rPr lang="en-IN" sz="800" dirty="0">
                <a:latin typeface="Segoe UI" panose="020B0502040204020203" pitchFamily="34" charset="0"/>
                <a:cs typeface="Segoe UI" panose="020B0502040204020203" pitchFamily="34" charset="0"/>
              </a:rPr>
              <a:t>McAfee AV</a:t>
            </a:r>
          </a:p>
        </p:txBody>
      </p:sp>
    </p:spTree>
    <p:extLst>
      <p:ext uri="{BB962C8B-B14F-4D97-AF65-F5344CB8AC3E}">
        <p14:creationId xmlns:p14="http://schemas.microsoft.com/office/powerpoint/2010/main" val="32794563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9BABB-1A5A-4521-B104-3DF105D44B84}"/>
              </a:ext>
            </a:extLst>
          </p:cNvPr>
          <p:cNvSpPr>
            <a:spLocks noGrp="1"/>
          </p:cNvSpPr>
          <p:nvPr>
            <p:ph type="title"/>
          </p:nvPr>
        </p:nvSpPr>
        <p:spPr>
          <a:xfrm>
            <a:off x="101023" y="61500"/>
            <a:ext cx="7144904" cy="403469"/>
          </a:xfrm>
          <a:solidFill>
            <a:schemeClr val="bg1"/>
          </a:solidFill>
        </p:spPr>
        <p:txBody>
          <a:bodyPr vert="horz" lIns="0" tIns="0" rIns="0" bIns="0" rtlCol="0" anchor="t" anchorCtr="0">
            <a:noAutofit/>
          </a:bodyPr>
          <a:lstStyle/>
          <a:p>
            <a:r>
              <a:rPr lang="en-US" sz="2400" u="sng" dirty="0" smtClean="0">
                <a:solidFill>
                  <a:srgbClr val="1848E3"/>
                </a:solidFill>
                <a:latin typeface="Calibri" panose="020F0502020204030204" pitchFamily="34" charset="0"/>
                <a:cs typeface="Calibri" panose="020F0502020204030204" pitchFamily="34" charset="0"/>
              </a:rPr>
              <a:t>Platform and </a:t>
            </a:r>
            <a:r>
              <a:rPr lang="en-US" sz="2400" u="sng" dirty="0">
                <a:solidFill>
                  <a:srgbClr val="1848E3"/>
                </a:solidFill>
                <a:latin typeface="Calibri" panose="020F0502020204030204" pitchFamily="34" charset="0"/>
                <a:cs typeface="Calibri" panose="020F0502020204030204" pitchFamily="34" charset="0"/>
              </a:rPr>
              <a:t>Infrastructure – Observations/Inferences</a:t>
            </a:r>
            <a:endParaRPr lang="en-GB" sz="2400" u="sng" dirty="0">
              <a:solidFill>
                <a:srgbClr val="1848E3"/>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BE182931-CEDB-4FDD-8D1C-C63513F4935F}"/>
              </a:ext>
            </a:extLst>
          </p:cNvPr>
          <p:cNvSpPr txBox="1"/>
          <p:nvPr/>
        </p:nvSpPr>
        <p:spPr>
          <a:xfrm>
            <a:off x="0" y="3665547"/>
            <a:ext cx="605307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1" u="none" strike="noStrike" kern="1200" cap="none" spc="0" normalizeH="0" baseline="0" noProof="0">
                <a:ln>
                  <a:noFill/>
                </a:ln>
                <a:solidFill>
                  <a:prstClr val="black"/>
                </a:solidFill>
                <a:effectLst/>
                <a:uLnTx/>
                <a:uFillTx/>
                <a:latin typeface="BT Font Light"/>
                <a:ea typeface="+mn-ea"/>
                <a:cs typeface="+mn-cs"/>
              </a:rPr>
              <a:t>* Based on ticket analysis of ATOS dump provided</a:t>
            </a:r>
            <a:endParaRPr kumimoji="0" lang="en-US" sz="1100" b="0" i="1" u="none" strike="noStrike" kern="1200" cap="none" spc="0" normalizeH="0" baseline="0" noProof="0">
              <a:ln>
                <a:noFill/>
              </a:ln>
              <a:solidFill>
                <a:prstClr val="black"/>
              </a:solidFill>
              <a:effectLst/>
              <a:uLnTx/>
              <a:uFillTx/>
              <a:latin typeface="BT Font Light"/>
              <a:ea typeface="+mn-ea"/>
              <a:cs typeface="+mn-cs"/>
            </a:endParaRPr>
          </a:p>
        </p:txBody>
      </p:sp>
      <mc:AlternateContent xmlns:mc="http://schemas.openxmlformats.org/markup-compatibility/2006" xmlns:cx1="http://schemas.microsoft.com/office/drawing/2015/9/8/chartex">
        <mc:Choice Requires="cx1">
          <p:graphicFrame>
            <p:nvGraphicFramePr>
              <p:cNvPr id="14" name="Chart 13">
                <a:extLst>
                  <a:ext uri="{FF2B5EF4-FFF2-40B4-BE49-F238E27FC236}">
                    <a16:creationId xmlns:a16="http://schemas.microsoft.com/office/drawing/2014/main" id="{96A2F290-92FF-4AFF-91E3-141C6BC1D057}"/>
                  </a:ext>
                </a:extLst>
              </p:cNvPr>
              <p:cNvGraphicFramePr/>
              <p:nvPr/>
            </p:nvGraphicFramePr>
            <p:xfrm>
              <a:off x="101023" y="764381"/>
              <a:ext cx="5543550" cy="2890838"/>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4" name="Chart 13">
                <a:extLst>
                  <a:ext uri="{FF2B5EF4-FFF2-40B4-BE49-F238E27FC236}">
                    <a16:creationId xmlns:a16="http://schemas.microsoft.com/office/drawing/2014/main" id="{96A2F290-92FF-4AFF-91E3-141C6BC1D057}"/>
                  </a:ext>
                </a:extLst>
              </p:cNvPr>
              <p:cNvPicPr>
                <a:picLocks noGrp="1" noRot="1" noChangeAspect="1" noMove="1" noResize="1" noEditPoints="1" noAdjustHandles="1" noChangeArrowheads="1" noChangeShapeType="1"/>
              </p:cNvPicPr>
              <p:nvPr/>
            </p:nvPicPr>
            <p:blipFill>
              <a:blip r:embed="rId3"/>
              <a:stretch>
                <a:fillRect/>
              </a:stretch>
            </p:blipFill>
            <p:spPr>
              <a:xfrm>
                <a:off x="101023" y="764381"/>
                <a:ext cx="5543550" cy="2890838"/>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5" name="Chart 14">
                <a:extLst>
                  <a:ext uri="{FF2B5EF4-FFF2-40B4-BE49-F238E27FC236}">
                    <a16:creationId xmlns:a16="http://schemas.microsoft.com/office/drawing/2014/main" id="{ECC4E595-BAB9-4DA4-B361-06D2F4AAF28A}"/>
                  </a:ext>
                </a:extLst>
              </p:cNvPr>
              <p:cNvGraphicFramePr/>
              <p:nvPr/>
            </p:nvGraphicFramePr>
            <p:xfrm>
              <a:off x="6339607" y="764381"/>
              <a:ext cx="5543550" cy="2890838"/>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5" name="Chart 14">
                <a:extLst>
                  <a:ext uri="{FF2B5EF4-FFF2-40B4-BE49-F238E27FC236}">
                    <a16:creationId xmlns:a16="http://schemas.microsoft.com/office/drawing/2014/main" id="{ECC4E595-BAB9-4DA4-B361-06D2F4AAF28A}"/>
                  </a:ext>
                </a:extLst>
              </p:cNvPr>
              <p:cNvPicPr>
                <a:picLocks noGrp="1" noRot="1" noChangeAspect="1" noMove="1" noResize="1" noEditPoints="1" noAdjustHandles="1" noChangeArrowheads="1" noChangeShapeType="1"/>
              </p:cNvPicPr>
              <p:nvPr/>
            </p:nvPicPr>
            <p:blipFill>
              <a:blip r:embed="rId5"/>
              <a:stretch>
                <a:fillRect/>
              </a:stretch>
            </p:blipFill>
            <p:spPr>
              <a:xfrm>
                <a:off x="6339607" y="764381"/>
                <a:ext cx="5543550" cy="2890838"/>
              </a:xfrm>
              <a:prstGeom prst="rect">
                <a:avLst/>
              </a:prstGeom>
            </p:spPr>
          </p:pic>
        </mc:Fallback>
      </mc:AlternateContent>
      <p:sp>
        <p:nvSpPr>
          <p:cNvPr id="16" name="Rectangle 15">
            <a:extLst>
              <a:ext uri="{FF2B5EF4-FFF2-40B4-BE49-F238E27FC236}">
                <a16:creationId xmlns:a16="http://schemas.microsoft.com/office/drawing/2014/main" id="{D9F21278-6D5D-458A-B369-27D3257D33D3}"/>
              </a:ext>
            </a:extLst>
          </p:cNvPr>
          <p:cNvSpPr/>
          <p:nvPr/>
        </p:nvSpPr>
        <p:spPr>
          <a:xfrm>
            <a:off x="101023" y="3962400"/>
            <a:ext cx="5543550" cy="2604655"/>
          </a:xfrm>
          <a:prstGeom prst="rect">
            <a:avLst/>
          </a:prstGeom>
          <a:solidFill>
            <a:schemeClr val="accent6">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prstClr val="black"/>
                </a:solidFill>
                <a:effectLst/>
                <a:uLnTx/>
                <a:uFillTx/>
                <a:latin typeface="Arial"/>
                <a:ea typeface="+mn-ea"/>
                <a:cs typeface="+mn-cs"/>
              </a:rPr>
              <a:t>Ticket Analysis</a:t>
            </a:r>
            <a:endParaRPr kumimoji="0" lang="nb-NO" sz="1400" b="0" i="0" u="none" strike="noStrike" kern="1200" cap="none" spc="0" normalizeH="0" baseline="0" noProof="0">
              <a:ln>
                <a:noFill/>
              </a:ln>
              <a:solidFill>
                <a:prstClr val="black"/>
              </a:solidFill>
              <a:effectLst/>
              <a:uLnTx/>
              <a:uFillTx/>
              <a:latin typeface="Arial"/>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prstClr val="black"/>
                </a:solidFill>
                <a:effectLst/>
                <a:uLnTx/>
                <a:uFillTx/>
                <a:latin typeface="Arial"/>
                <a:ea typeface="+mn-ea"/>
                <a:cs typeface="+mn-cs"/>
              </a:rPr>
              <a:t>~ 60 Incidents /month &amp; 1412 event related Incidents /month </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prstClr val="black"/>
                </a:solidFill>
                <a:effectLst/>
                <a:uLnTx/>
                <a:uFillTx/>
                <a:latin typeface="Arial"/>
                <a:ea typeface="+mn-ea"/>
                <a:cs typeface="+mn-cs"/>
              </a:rPr>
              <a:t>P3 ,P4 &amp; P5 tickets contributes to 89% of overall incidents volumes</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prstClr val="black"/>
                </a:solidFill>
                <a:effectLst/>
                <a:uLnTx/>
                <a:uFillTx/>
                <a:latin typeface="Arial"/>
                <a:ea typeface="+mn-ea"/>
                <a:cs typeface="+mn-cs"/>
              </a:rPr>
              <a:t>Top 5 Module contributors- SAP Issue, Workplace, AD, Failed Backup, Password reset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prstClr val="black"/>
                </a:solidFill>
                <a:effectLst/>
                <a:uLnTx/>
                <a:uFillTx/>
                <a:latin typeface="Arial"/>
                <a:ea typeface="+mn-ea"/>
                <a:cs typeface="+mn-cs"/>
              </a:rPr>
              <a:t>Observations </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1400" b="0" i="0" u="none" strike="noStrike" kern="1200" cap="none" spc="0" normalizeH="0" baseline="0" noProof="0">
                <a:ln>
                  <a:noFill/>
                </a:ln>
                <a:solidFill>
                  <a:prstClr val="black"/>
                </a:solidFill>
                <a:effectLst/>
                <a:uLnTx/>
                <a:uFillTx/>
                <a:latin typeface="Arial"/>
                <a:ea typeface="+mn-ea"/>
                <a:cs typeface="+mn-cs"/>
              </a:rPr>
              <a:t>Missing Event Correlation &amp; Enrichment</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1400" b="0" i="0" u="none" strike="noStrike" kern="1200" cap="none" spc="0" normalizeH="0" baseline="0" noProof="0">
                <a:ln>
                  <a:noFill/>
                </a:ln>
                <a:solidFill>
                  <a:prstClr val="black"/>
                </a:solidFill>
                <a:effectLst/>
                <a:uLnTx/>
                <a:uFillTx/>
                <a:latin typeface="Arial"/>
                <a:ea typeface="+mn-ea"/>
                <a:cs typeface="+mn-cs"/>
              </a:rPr>
              <a:t>Low automation</a:t>
            </a:r>
          </a:p>
        </p:txBody>
      </p:sp>
      <p:sp>
        <p:nvSpPr>
          <p:cNvPr id="17" name="Isosceles Triangle 16">
            <a:extLst>
              <a:ext uri="{FF2B5EF4-FFF2-40B4-BE49-F238E27FC236}">
                <a16:creationId xmlns:a16="http://schemas.microsoft.com/office/drawing/2014/main" id="{E675A1AF-D5E6-42BB-A0A0-D1C3602F3F8F}"/>
              </a:ext>
            </a:extLst>
          </p:cNvPr>
          <p:cNvSpPr/>
          <p:nvPr/>
        </p:nvSpPr>
        <p:spPr>
          <a:xfrm rot="5400000">
            <a:off x="4940242" y="5032427"/>
            <a:ext cx="2057344" cy="358404"/>
          </a:xfrm>
          <a:prstGeom prst="triangle">
            <a:avLst>
              <a:gd name="adj" fmla="val 50264"/>
            </a:avLst>
          </a:prstGeom>
          <a:solidFill>
            <a:schemeClr val="accent1">
              <a:lumMod val="60000"/>
              <a:lumOff val="40000"/>
              <a:alpha val="60000"/>
            </a:schemeClr>
          </a:solidFill>
          <a:ln w="6350" cap="flat" cmpd="sng" algn="ctr">
            <a:solidFill>
              <a:schemeClr val="accent3">
                <a:lumMod val="20000"/>
                <a:lumOff val="80000"/>
              </a:schemeClr>
            </a:solidFill>
            <a:prstDash val="solid"/>
            <a:miter lim="800000"/>
          </a:ln>
          <a:effectLst/>
        </p:spPr>
        <p:txBody>
          <a:bodyPr rtlCol="0" anchor="ctr"/>
          <a:lstStyle/>
          <a:p>
            <a:pPr marL="0" marR="0" lvl="0" indent="0" algn="ctr" defTabSz="812608" rtl="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alibri" panose="020F0502020204030204"/>
              <a:ea typeface="+mn-ea"/>
              <a:cs typeface="Calibri" panose="020F0502020204030204" pitchFamily="34" charset="0"/>
            </a:endParaRPr>
          </a:p>
        </p:txBody>
      </p:sp>
      <p:sp>
        <p:nvSpPr>
          <p:cNvPr id="18" name="Rectangle 17">
            <a:extLst>
              <a:ext uri="{FF2B5EF4-FFF2-40B4-BE49-F238E27FC236}">
                <a16:creationId xmlns:a16="http://schemas.microsoft.com/office/drawing/2014/main" id="{A1C6D561-3F9F-4E3F-94E9-D3275761F45E}"/>
              </a:ext>
            </a:extLst>
          </p:cNvPr>
          <p:cNvSpPr/>
          <p:nvPr/>
        </p:nvSpPr>
        <p:spPr>
          <a:xfrm>
            <a:off x="6343674" y="4016131"/>
            <a:ext cx="5543550" cy="2563391"/>
          </a:xfrm>
          <a:prstGeom prst="rect">
            <a:avLst/>
          </a:prstGeom>
          <a:solidFill>
            <a:schemeClr val="accent6">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prstClr val="black"/>
                </a:solidFill>
                <a:effectLst/>
                <a:uLnTx/>
                <a:uFillTx/>
                <a:latin typeface="Arial"/>
                <a:ea typeface="+mn-ea"/>
                <a:cs typeface="+mn-cs"/>
              </a:rPr>
              <a:t>Solution Tenets</a:t>
            </a:r>
            <a:endParaRPr kumimoji="0" lang="nb-NO" sz="1400" b="0" i="0" u="none" strike="noStrike" kern="1200" cap="none" spc="0"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prstClr val="black"/>
                </a:solidFill>
                <a:effectLst/>
                <a:uLnTx/>
                <a:uFillTx/>
                <a:latin typeface="Arial"/>
                <a:ea typeface="+mn-ea"/>
                <a:cs typeface="+mn-cs"/>
              </a:rPr>
              <a:t>Proactive monitoring, </a:t>
            </a:r>
            <a:r>
              <a:rPr kumimoji="0" lang="en-IN" sz="1400" b="0" i="0" u="none" strike="noStrike" kern="1200" cap="none" spc="0" normalizeH="0" baseline="0" noProof="0">
                <a:ln>
                  <a:noFill/>
                </a:ln>
                <a:solidFill>
                  <a:prstClr val="black"/>
                </a:solidFill>
                <a:effectLst/>
                <a:uLnTx/>
                <a:uFillTx/>
                <a:latin typeface="Arial"/>
                <a:ea typeface="+mn-ea"/>
                <a:cs typeface="+mn-cs"/>
              </a:rPr>
              <a:t>Event Correlation &amp; Enrichment using MF OpsBridge</a:t>
            </a:r>
            <a:endParaRPr kumimoji="0" lang="en-US" sz="1400" b="0" i="0" u="none" strike="noStrike" kern="1200" cap="none" spc="0" normalizeH="0" baseline="0" noProof="0">
              <a:ln>
                <a:noFill/>
              </a:ln>
              <a:solidFill>
                <a:prstClr val="black"/>
              </a:solidFill>
              <a:effectLst/>
              <a:uLnTx/>
              <a:uFillTx/>
              <a:latin typeface="Arial"/>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1400" b="0" i="0" u="none" strike="noStrike" kern="1200" cap="none" spc="0" normalizeH="0" baseline="0" noProof="0">
                <a:ln>
                  <a:noFill/>
                </a:ln>
                <a:solidFill>
                  <a:prstClr val="black"/>
                </a:solidFill>
                <a:effectLst/>
                <a:uLnTx/>
                <a:uFillTx/>
                <a:latin typeface="Arial"/>
                <a:ea typeface="+mn-ea"/>
                <a:cs typeface="+mn-cs"/>
              </a:rPr>
              <a:t>Enablement of Automation – Out of Box Automation &amp; Custom build bots, available with iCOPS</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1400" b="0" i="0" u="none" strike="noStrike" kern="1200" cap="none" spc="0" normalizeH="0" baseline="0" noProof="0">
                <a:ln>
                  <a:noFill/>
                </a:ln>
                <a:solidFill>
                  <a:prstClr val="black"/>
                </a:solidFill>
                <a:effectLst/>
                <a:uLnTx/>
                <a:uFillTx/>
                <a:latin typeface="Arial"/>
                <a:ea typeface="+mn-ea"/>
                <a:cs typeface="+mn-cs"/>
              </a:rPr>
              <a:t>Cost Optimization recommendation and implementation</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1400" b="0" i="0" u="none" strike="noStrike" kern="1200" cap="none" spc="0" normalizeH="0" baseline="0" noProof="0">
                <a:ln>
                  <a:noFill/>
                </a:ln>
                <a:solidFill>
                  <a:prstClr val="black"/>
                </a:solidFill>
                <a:effectLst/>
                <a:uLnTx/>
                <a:uFillTx/>
                <a:latin typeface="Arial"/>
                <a:ea typeface="+mn-ea"/>
                <a:cs typeface="+mn-cs"/>
              </a:rPr>
              <a:t>Integrated Operations for Cloud &amp; On-Prem </a:t>
            </a:r>
          </a:p>
        </p:txBody>
      </p:sp>
    </p:spTree>
    <p:extLst>
      <p:ext uri="{BB962C8B-B14F-4D97-AF65-F5344CB8AC3E}">
        <p14:creationId xmlns:p14="http://schemas.microsoft.com/office/powerpoint/2010/main" val="257238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271"/>
          <p:cNvSpPr/>
          <p:nvPr/>
        </p:nvSpPr>
        <p:spPr>
          <a:xfrm>
            <a:off x="39324" y="2545819"/>
            <a:ext cx="10615119" cy="296485"/>
          </a:xfrm>
          <a:prstGeom prst="rect">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p:cNvSpPr/>
          <p:nvPr/>
        </p:nvSpPr>
        <p:spPr>
          <a:xfrm>
            <a:off x="33410" y="1867316"/>
            <a:ext cx="10615119" cy="643744"/>
          </a:xfrm>
          <a:prstGeom prst="rect">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itle 1"/>
          <p:cNvSpPr txBox="1">
            <a:spLocks/>
          </p:cNvSpPr>
          <p:nvPr/>
        </p:nvSpPr>
        <p:spPr bwMode="auto">
          <a:xfrm>
            <a:off x="175101" y="-24355"/>
            <a:ext cx="9817100" cy="424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Imago" pitchFamily="2" charset="0"/>
              </a:defRPr>
            </a:lvl2pPr>
            <a:lvl3pPr algn="l" rtl="0" eaLnBrk="0" fontAlgn="base" hangingPunct="0">
              <a:spcBef>
                <a:spcPct val="0"/>
              </a:spcBef>
              <a:spcAft>
                <a:spcPct val="0"/>
              </a:spcAft>
              <a:defRPr sz="2600" b="1">
                <a:solidFill>
                  <a:schemeClr val="tx1"/>
                </a:solidFill>
                <a:latin typeface="Imago" pitchFamily="2" charset="0"/>
              </a:defRPr>
            </a:lvl3pPr>
            <a:lvl4pPr algn="l" rtl="0" eaLnBrk="0" fontAlgn="base" hangingPunct="0">
              <a:spcBef>
                <a:spcPct val="0"/>
              </a:spcBef>
              <a:spcAft>
                <a:spcPct val="0"/>
              </a:spcAft>
              <a:defRPr sz="2600" b="1">
                <a:solidFill>
                  <a:schemeClr val="tx1"/>
                </a:solidFill>
                <a:latin typeface="Imago" pitchFamily="2" charset="0"/>
              </a:defRPr>
            </a:lvl4pPr>
            <a:lvl5pPr algn="l" rtl="0" eaLnBrk="0" fontAlgn="base" hangingPunct="0">
              <a:spcBef>
                <a:spcPct val="0"/>
              </a:spcBef>
              <a:spcAft>
                <a:spcPct val="0"/>
              </a:spcAft>
              <a:defRPr sz="2600" b="1">
                <a:solidFill>
                  <a:schemeClr val="tx1"/>
                </a:solidFill>
                <a:latin typeface="Imago" pitchFamily="2" charset="0"/>
              </a:defRPr>
            </a:lvl5pPr>
            <a:lvl6pPr marL="457200" algn="l" rtl="0" eaLnBrk="0" fontAlgn="base" hangingPunct="0">
              <a:spcBef>
                <a:spcPct val="0"/>
              </a:spcBef>
              <a:spcAft>
                <a:spcPct val="0"/>
              </a:spcAft>
              <a:defRPr sz="2600" b="1">
                <a:solidFill>
                  <a:schemeClr val="tx1"/>
                </a:solidFill>
                <a:latin typeface="Imago" pitchFamily="2" charset="0"/>
              </a:defRPr>
            </a:lvl6pPr>
            <a:lvl7pPr marL="914400" algn="l" rtl="0" eaLnBrk="0" fontAlgn="base" hangingPunct="0">
              <a:spcBef>
                <a:spcPct val="0"/>
              </a:spcBef>
              <a:spcAft>
                <a:spcPct val="0"/>
              </a:spcAft>
              <a:defRPr sz="2600" b="1">
                <a:solidFill>
                  <a:schemeClr val="tx1"/>
                </a:solidFill>
                <a:latin typeface="Imago" pitchFamily="2" charset="0"/>
              </a:defRPr>
            </a:lvl7pPr>
            <a:lvl8pPr marL="1371600" algn="l" rtl="0" eaLnBrk="0" fontAlgn="base" hangingPunct="0">
              <a:spcBef>
                <a:spcPct val="0"/>
              </a:spcBef>
              <a:spcAft>
                <a:spcPct val="0"/>
              </a:spcAft>
              <a:defRPr sz="2600" b="1">
                <a:solidFill>
                  <a:schemeClr val="tx1"/>
                </a:solidFill>
                <a:latin typeface="Imago" pitchFamily="2" charset="0"/>
              </a:defRPr>
            </a:lvl8pPr>
            <a:lvl9pPr marL="1828800" algn="l" rtl="0" eaLnBrk="0" fontAlgn="base" hangingPunct="0">
              <a:spcBef>
                <a:spcPct val="0"/>
              </a:spcBef>
              <a:spcAft>
                <a:spcPct val="0"/>
              </a:spcAft>
              <a:defRPr sz="2600" b="1">
                <a:solidFill>
                  <a:schemeClr val="tx1"/>
                </a:solidFill>
                <a:latin typeface="Imago" pitchFamily="2" charset="0"/>
              </a:defRPr>
            </a:lvl9pPr>
          </a:lstStyle>
          <a:p>
            <a:pPr marL="0" marR="0" lvl="0" indent="0" defTabSz="812886" eaLnBrk="1" fontAlgn="base" hangingPunct="1">
              <a:lnSpc>
                <a:spcPct val="100000"/>
              </a:lnSpc>
              <a:spcAft>
                <a:spcPct val="0"/>
              </a:spcAft>
              <a:buClrTx/>
              <a:buSzTx/>
              <a:tabLst/>
              <a:defRPr/>
            </a:pPr>
            <a:r>
              <a:rPr lang="en-US" sz="2400" u="sng" dirty="0">
                <a:solidFill>
                  <a:srgbClr val="1848E3"/>
                </a:solidFill>
                <a:latin typeface="Calibri" panose="020F0502020204030204" pitchFamily="34" charset="0"/>
                <a:cs typeface="Calibri" panose="020F0502020204030204" pitchFamily="34" charset="0"/>
              </a:rPr>
              <a:t>Transition Timelines</a:t>
            </a:r>
          </a:p>
        </p:txBody>
      </p:sp>
      <p:sp>
        <p:nvSpPr>
          <p:cNvPr id="255" name="Rectangle 254"/>
          <p:cNvSpPr/>
          <p:nvPr/>
        </p:nvSpPr>
        <p:spPr>
          <a:xfrm>
            <a:off x="21663" y="5569702"/>
            <a:ext cx="10615119" cy="355197"/>
          </a:xfrm>
          <a:prstGeom prst="rect">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p:cNvSpPr/>
          <p:nvPr/>
        </p:nvSpPr>
        <p:spPr>
          <a:xfrm>
            <a:off x="33410" y="3899177"/>
            <a:ext cx="10615119" cy="1606071"/>
          </a:xfrm>
          <a:prstGeom prst="rect">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33410" y="2888721"/>
            <a:ext cx="10615119" cy="972605"/>
          </a:xfrm>
          <a:prstGeom prst="rect">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Line 7">
            <a:extLst>
              <a:ext uri="{FF2B5EF4-FFF2-40B4-BE49-F238E27FC236}">
                <a16:creationId xmlns:a16="http://schemas.microsoft.com/office/drawing/2014/main" id="{ACEA87AC-5423-42C9-8229-9076F7F1441F}"/>
              </a:ext>
            </a:extLst>
          </p:cNvPr>
          <p:cNvSpPr>
            <a:spLocks noChangeShapeType="1"/>
          </p:cNvSpPr>
          <p:nvPr/>
        </p:nvSpPr>
        <p:spPr bwMode="auto">
          <a:xfrm>
            <a:off x="1460526" y="633388"/>
            <a:ext cx="0" cy="5303520"/>
          </a:xfrm>
          <a:prstGeom prst="line">
            <a:avLst/>
          </a:prstGeom>
          <a:noFill/>
          <a:ln w="9525">
            <a:solidFill>
              <a:srgbClr val="29497B">
                <a:lumMod val="75000"/>
              </a:srgbClr>
            </a:solidFill>
            <a:prstDash val="lgDashDotDot"/>
            <a:round/>
            <a:headEnd/>
            <a:tailEnd/>
          </a:ln>
        </p:spPr>
        <p:txBody>
          <a:bodyPr wrap="none" anchor="ctr"/>
          <a:lstStyle/>
          <a:p>
            <a:pPr defTabSz="812760" fontAlgn="base">
              <a:spcBef>
                <a:spcPct val="0"/>
              </a:spcBef>
              <a:spcAft>
                <a:spcPct val="0"/>
              </a:spcAft>
              <a:defRPr/>
            </a:pPr>
            <a:endParaRPr lang="en-US" sz="1100" kern="0">
              <a:ln>
                <a:solidFill>
                  <a:prstClr val="black"/>
                </a:solidFill>
                <a:prstDash val="dashDot"/>
              </a:ln>
              <a:solidFill>
                <a:srgbClr val="000000"/>
              </a:solidFill>
              <a:latin typeface="Century Gothic" panose="020B0502020202020204" pitchFamily="34" charset="0"/>
              <a:ea typeface="MS PGothic" pitchFamily="34" charset="-128"/>
              <a:cs typeface="Arial" pitchFamily="34" charset="0"/>
            </a:endParaRPr>
          </a:p>
        </p:txBody>
      </p:sp>
      <p:sp>
        <p:nvSpPr>
          <p:cNvPr id="116" name="Line 7">
            <a:extLst>
              <a:ext uri="{FF2B5EF4-FFF2-40B4-BE49-F238E27FC236}">
                <a16:creationId xmlns:a16="http://schemas.microsoft.com/office/drawing/2014/main" id="{7728C79F-2C46-4DBA-A5FA-985AA5A1198E}"/>
              </a:ext>
            </a:extLst>
          </p:cNvPr>
          <p:cNvSpPr>
            <a:spLocks noChangeShapeType="1"/>
          </p:cNvSpPr>
          <p:nvPr/>
        </p:nvSpPr>
        <p:spPr bwMode="auto">
          <a:xfrm>
            <a:off x="2429288" y="633388"/>
            <a:ext cx="0" cy="5303520"/>
          </a:xfrm>
          <a:prstGeom prst="line">
            <a:avLst/>
          </a:prstGeom>
          <a:noFill/>
          <a:ln w="9525">
            <a:solidFill>
              <a:srgbClr val="29497B">
                <a:lumMod val="75000"/>
              </a:srgbClr>
            </a:solidFill>
            <a:prstDash val="lgDashDotDot"/>
            <a:round/>
            <a:headEnd/>
            <a:tailEnd/>
          </a:ln>
        </p:spPr>
        <p:txBody>
          <a:bodyPr wrap="none" anchor="ctr"/>
          <a:lstStyle/>
          <a:p>
            <a:pPr defTabSz="812760" fontAlgn="base">
              <a:spcBef>
                <a:spcPct val="0"/>
              </a:spcBef>
              <a:spcAft>
                <a:spcPct val="0"/>
              </a:spcAft>
              <a:defRPr/>
            </a:pPr>
            <a:endParaRPr lang="en-US" sz="1100" kern="0">
              <a:ln>
                <a:solidFill>
                  <a:prstClr val="black"/>
                </a:solidFill>
                <a:prstDash val="dashDot"/>
              </a:ln>
              <a:solidFill>
                <a:srgbClr val="000000"/>
              </a:solidFill>
              <a:latin typeface="Century Gothic" panose="020B0502020202020204" pitchFamily="34" charset="0"/>
              <a:ea typeface="MS PGothic" pitchFamily="34" charset="-128"/>
              <a:cs typeface="Arial" pitchFamily="34" charset="0"/>
            </a:endParaRPr>
          </a:p>
        </p:txBody>
      </p:sp>
      <p:sp>
        <p:nvSpPr>
          <p:cNvPr id="117" name="Line 7">
            <a:extLst>
              <a:ext uri="{FF2B5EF4-FFF2-40B4-BE49-F238E27FC236}">
                <a16:creationId xmlns:a16="http://schemas.microsoft.com/office/drawing/2014/main" id="{0286C0E4-C605-4A32-83D9-4373637BAD2F}"/>
              </a:ext>
            </a:extLst>
          </p:cNvPr>
          <p:cNvSpPr>
            <a:spLocks noChangeShapeType="1"/>
          </p:cNvSpPr>
          <p:nvPr/>
        </p:nvSpPr>
        <p:spPr bwMode="auto">
          <a:xfrm>
            <a:off x="1938891" y="633388"/>
            <a:ext cx="0" cy="5303520"/>
          </a:xfrm>
          <a:prstGeom prst="line">
            <a:avLst/>
          </a:prstGeom>
          <a:noFill/>
          <a:ln w="9525">
            <a:solidFill>
              <a:srgbClr val="29497B">
                <a:lumMod val="75000"/>
              </a:srgbClr>
            </a:solidFill>
            <a:prstDash val="lgDashDotDot"/>
            <a:round/>
            <a:headEnd/>
            <a:tailEnd/>
          </a:ln>
        </p:spPr>
        <p:txBody>
          <a:bodyPr wrap="none" anchor="ctr"/>
          <a:lstStyle/>
          <a:p>
            <a:pPr defTabSz="812760" fontAlgn="base">
              <a:spcBef>
                <a:spcPct val="0"/>
              </a:spcBef>
              <a:spcAft>
                <a:spcPct val="0"/>
              </a:spcAft>
              <a:defRPr/>
            </a:pPr>
            <a:endParaRPr lang="en-US" sz="1100" kern="0">
              <a:ln>
                <a:solidFill>
                  <a:prstClr val="black"/>
                </a:solidFill>
                <a:prstDash val="dashDot"/>
              </a:ln>
              <a:solidFill>
                <a:srgbClr val="000000"/>
              </a:solidFill>
              <a:latin typeface="Century Gothic" panose="020B0502020202020204" pitchFamily="34" charset="0"/>
              <a:ea typeface="MS PGothic" pitchFamily="34" charset="-128"/>
              <a:cs typeface="Arial" pitchFamily="34" charset="0"/>
            </a:endParaRPr>
          </a:p>
        </p:txBody>
      </p:sp>
      <p:sp>
        <p:nvSpPr>
          <p:cNvPr id="118" name="Rounded Rectangle 29">
            <a:extLst>
              <a:ext uri="{FF2B5EF4-FFF2-40B4-BE49-F238E27FC236}">
                <a16:creationId xmlns:a16="http://schemas.microsoft.com/office/drawing/2014/main" id="{E2C5D05C-21A3-48F5-9986-437670537C3A}"/>
              </a:ext>
            </a:extLst>
          </p:cNvPr>
          <p:cNvSpPr/>
          <p:nvPr/>
        </p:nvSpPr>
        <p:spPr bwMode="auto">
          <a:xfrm>
            <a:off x="10672044" y="757097"/>
            <a:ext cx="1463423" cy="5167801"/>
          </a:xfrm>
          <a:prstGeom prst="roundRect">
            <a:avLst/>
          </a:prstGeom>
          <a:solidFill>
            <a:srgbClr val="9ACB3B">
              <a:lumMod val="40000"/>
              <a:lumOff val="60000"/>
            </a:srgbClr>
          </a:solidFill>
          <a:ln w="9525" cap="flat" cmpd="sng" algn="ctr">
            <a:solidFill>
              <a:sysClr val="windowText" lastClr="000000">
                <a:lumMod val="50000"/>
                <a:lumOff val="50000"/>
              </a:sysClr>
            </a:solidFill>
            <a:prstDash val="dash"/>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defTabSz="809176">
              <a:defRPr/>
            </a:pPr>
            <a:endParaRPr lang="en-US" sz="1200" b="1" u="sng" kern="0">
              <a:solidFill>
                <a:prstClr val="white"/>
              </a:solidFill>
              <a:latin typeface="Arial Narrow"/>
              <a:ea typeface="Verdana" panose="020B0604030504040204" pitchFamily="34" charset="0"/>
              <a:cs typeface="Arial" charset="0"/>
            </a:endParaRPr>
          </a:p>
          <a:p>
            <a:pPr defTabSz="809176">
              <a:defRPr/>
            </a:pPr>
            <a:endParaRPr lang="en-US" sz="1200" b="1" u="sng" kern="0">
              <a:solidFill>
                <a:prstClr val="white"/>
              </a:solidFill>
              <a:latin typeface="Arial Narrow"/>
              <a:ea typeface="Verdana" panose="020B0604030504040204" pitchFamily="34" charset="0"/>
              <a:cs typeface="Arial" charset="0"/>
            </a:endParaRPr>
          </a:p>
          <a:p>
            <a:pPr defTabSz="809176">
              <a:defRPr/>
            </a:pPr>
            <a:endParaRPr lang="en-US" sz="1200" b="1" u="sng" kern="0">
              <a:solidFill>
                <a:prstClr val="white"/>
              </a:solidFill>
              <a:latin typeface="Arial Narrow"/>
              <a:ea typeface="Verdana" panose="020B0604030504040204" pitchFamily="34" charset="0"/>
              <a:cs typeface="Arial" charset="0"/>
            </a:endParaRPr>
          </a:p>
          <a:p>
            <a:pPr defTabSz="809176">
              <a:defRPr/>
            </a:pPr>
            <a:endParaRPr lang="en-US" sz="1200" b="1" u="sng" kern="0">
              <a:solidFill>
                <a:prstClr val="white"/>
              </a:solidFill>
              <a:latin typeface="Arial Narrow"/>
              <a:ea typeface="Verdana" panose="020B0604030504040204" pitchFamily="34" charset="0"/>
              <a:cs typeface="Arial" charset="0"/>
            </a:endParaRPr>
          </a:p>
          <a:p>
            <a:pPr defTabSz="809176">
              <a:defRPr/>
            </a:pPr>
            <a:endParaRPr lang="en-US" sz="1200" b="1" u="sng" kern="0">
              <a:solidFill>
                <a:prstClr val="white"/>
              </a:solidFill>
              <a:latin typeface="Arial Narrow"/>
              <a:ea typeface="Verdana" panose="020B0604030504040204" pitchFamily="34" charset="0"/>
              <a:cs typeface="Arial" charset="0"/>
            </a:endParaRPr>
          </a:p>
          <a:p>
            <a:pPr defTabSz="809176">
              <a:defRPr/>
            </a:pPr>
            <a:endParaRPr lang="en-US" sz="1200" b="1" u="sng" kern="0">
              <a:solidFill>
                <a:prstClr val="white"/>
              </a:solidFill>
              <a:latin typeface="Arial Narrow"/>
              <a:ea typeface="Verdana" panose="020B0604030504040204" pitchFamily="34" charset="0"/>
              <a:cs typeface="Arial" charset="0"/>
            </a:endParaRPr>
          </a:p>
          <a:p>
            <a:pPr defTabSz="809176">
              <a:defRPr/>
            </a:pPr>
            <a:endParaRPr lang="en-US" sz="1200" b="1" u="sng" kern="0">
              <a:solidFill>
                <a:prstClr val="white"/>
              </a:solidFill>
              <a:latin typeface="Arial Narrow"/>
              <a:ea typeface="Verdana" panose="020B0604030504040204" pitchFamily="34" charset="0"/>
              <a:cs typeface="Arial" charset="0"/>
            </a:endParaRPr>
          </a:p>
          <a:p>
            <a:pPr defTabSz="809176">
              <a:defRPr/>
            </a:pPr>
            <a:endParaRPr lang="en-US" sz="1200" b="1" u="sng" kern="0">
              <a:solidFill>
                <a:prstClr val="white"/>
              </a:solidFill>
              <a:latin typeface="Arial Narrow"/>
              <a:ea typeface="Verdana" panose="020B0604030504040204" pitchFamily="34" charset="0"/>
              <a:cs typeface="Arial" charset="0"/>
            </a:endParaRPr>
          </a:p>
          <a:p>
            <a:pPr defTabSz="809176">
              <a:defRPr/>
            </a:pPr>
            <a:endParaRPr lang="en-US" sz="1200" b="1" u="sng" kern="0">
              <a:solidFill>
                <a:prstClr val="white"/>
              </a:solidFill>
              <a:latin typeface="Arial Narrow"/>
              <a:ea typeface="Verdana" panose="020B0604030504040204" pitchFamily="34" charset="0"/>
              <a:cs typeface="Arial" charset="0"/>
            </a:endParaRPr>
          </a:p>
          <a:p>
            <a:pPr defTabSz="809176">
              <a:defRPr/>
            </a:pPr>
            <a:endParaRPr lang="en-US" sz="1200" b="1" u="sng" kern="0">
              <a:solidFill>
                <a:prstClr val="white"/>
              </a:solidFill>
              <a:latin typeface="Arial Narrow"/>
              <a:ea typeface="Verdana" panose="020B0604030504040204" pitchFamily="34" charset="0"/>
              <a:cs typeface="Arial" charset="0"/>
            </a:endParaRPr>
          </a:p>
          <a:p>
            <a:pPr defTabSz="809176">
              <a:defRPr/>
            </a:pPr>
            <a:endParaRPr lang="en-US" sz="1200" b="1" u="sng" kern="0">
              <a:solidFill>
                <a:prstClr val="white"/>
              </a:solidFill>
              <a:latin typeface="Arial Narrow"/>
              <a:ea typeface="Verdana" panose="020B0604030504040204" pitchFamily="34" charset="0"/>
              <a:cs typeface="Arial" charset="0"/>
            </a:endParaRPr>
          </a:p>
          <a:p>
            <a:pPr defTabSz="809176">
              <a:defRPr/>
            </a:pPr>
            <a:endParaRPr lang="en-US" sz="1200" b="1" u="sng" kern="0">
              <a:solidFill>
                <a:prstClr val="white"/>
              </a:solidFill>
              <a:latin typeface="Arial Narrow"/>
              <a:ea typeface="Verdana" panose="020B0604030504040204" pitchFamily="34" charset="0"/>
              <a:cs typeface="Arial" charset="0"/>
            </a:endParaRPr>
          </a:p>
          <a:p>
            <a:pPr defTabSz="809176">
              <a:defRPr/>
            </a:pPr>
            <a:endParaRPr lang="en-US" sz="1200" b="1" u="sng" kern="0">
              <a:solidFill>
                <a:prstClr val="white"/>
              </a:solidFill>
              <a:latin typeface="Arial Narrow"/>
              <a:ea typeface="Verdana" panose="020B0604030504040204" pitchFamily="34" charset="0"/>
              <a:cs typeface="Arial" charset="0"/>
            </a:endParaRPr>
          </a:p>
          <a:p>
            <a:pPr defTabSz="809176">
              <a:defRPr/>
            </a:pPr>
            <a:endParaRPr lang="en-US" sz="1200" b="1" u="sng" kern="0">
              <a:solidFill>
                <a:prstClr val="white"/>
              </a:solidFill>
              <a:latin typeface="Arial Narrow"/>
              <a:ea typeface="Verdana" panose="020B0604030504040204" pitchFamily="34" charset="0"/>
              <a:cs typeface="Arial" charset="0"/>
            </a:endParaRPr>
          </a:p>
          <a:p>
            <a:pPr defTabSz="809176">
              <a:defRPr/>
            </a:pPr>
            <a:endParaRPr lang="en-US" sz="1200" b="1" u="sng" kern="0">
              <a:solidFill>
                <a:prstClr val="white"/>
              </a:solidFill>
              <a:latin typeface="Arial Narrow"/>
              <a:ea typeface="Verdana" panose="020B0604030504040204" pitchFamily="34" charset="0"/>
              <a:cs typeface="Arial" charset="0"/>
            </a:endParaRPr>
          </a:p>
          <a:p>
            <a:pPr defTabSz="809176">
              <a:defRPr/>
            </a:pPr>
            <a:endParaRPr lang="en-US" sz="1200" b="1" u="sng" kern="0">
              <a:solidFill>
                <a:prstClr val="white"/>
              </a:solidFill>
              <a:latin typeface="Arial Narrow"/>
              <a:ea typeface="Verdana" panose="020B0604030504040204" pitchFamily="34" charset="0"/>
              <a:cs typeface="Arial" charset="0"/>
            </a:endParaRPr>
          </a:p>
          <a:p>
            <a:pPr defTabSz="809176">
              <a:defRPr/>
            </a:pPr>
            <a:endParaRPr lang="en-US" sz="1200" b="1" u="sng" kern="0">
              <a:solidFill>
                <a:prstClr val="white"/>
              </a:solidFill>
              <a:latin typeface="Arial Narrow"/>
              <a:ea typeface="Verdana" panose="020B0604030504040204" pitchFamily="34" charset="0"/>
              <a:cs typeface="Arial" charset="0"/>
            </a:endParaRPr>
          </a:p>
          <a:p>
            <a:pPr defTabSz="809176">
              <a:defRPr/>
            </a:pPr>
            <a:endParaRPr lang="en-US" sz="1200" b="1" u="sng" kern="0">
              <a:solidFill>
                <a:prstClr val="white"/>
              </a:solidFill>
              <a:latin typeface="Arial Narrow"/>
              <a:ea typeface="Verdana" panose="020B0604030504040204" pitchFamily="34" charset="0"/>
              <a:cs typeface="Arial" charset="0"/>
            </a:endParaRPr>
          </a:p>
          <a:p>
            <a:pPr defTabSz="809176">
              <a:defRPr/>
            </a:pPr>
            <a:endParaRPr lang="en-US" sz="1200" b="1" u="sng" kern="0">
              <a:solidFill>
                <a:prstClr val="white"/>
              </a:solidFill>
              <a:latin typeface="Arial Narrow"/>
              <a:ea typeface="Verdana" panose="020B0604030504040204" pitchFamily="34" charset="0"/>
              <a:cs typeface="Arial" charset="0"/>
            </a:endParaRPr>
          </a:p>
          <a:p>
            <a:pPr algn="just" defTabSz="809176">
              <a:defRPr/>
            </a:pPr>
            <a:r>
              <a:rPr lang="en-US" sz="1000" b="1" u="sng" kern="0">
                <a:solidFill>
                  <a:srgbClr val="000000"/>
                </a:solidFill>
                <a:latin typeface="Calibri" panose="020F0502020204030204"/>
                <a:ea typeface="Verdana" panose="020B0604030504040204" pitchFamily="34" charset="0"/>
                <a:cs typeface="Arial" charset="0"/>
              </a:rPr>
              <a:t>Transition Enablers</a:t>
            </a:r>
            <a:r>
              <a:rPr lang="en-US" sz="1000" kern="0">
                <a:solidFill>
                  <a:srgbClr val="000000"/>
                </a:solidFill>
                <a:latin typeface="Calibri" panose="020F0502020204030204"/>
                <a:ea typeface="Verdana" panose="020B0604030504040204" pitchFamily="34" charset="0"/>
                <a:cs typeface="Arial" charset="0"/>
              </a:rPr>
              <a:t>:</a:t>
            </a:r>
            <a:endParaRPr lang="en-IN" sz="1000" kern="0">
              <a:solidFill>
                <a:srgbClr val="000000"/>
              </a:solidFill>
              <a:latin typeface="Calibri" panose="020F0502020204030204"/>
              <a:ea typeface="Verdana" panose="020B0604030504040204" pitchFamily="34" charset="0"/>
              <a:cs typeface="Arial" charset="0"/>
            </a:endParaRPr>
          </a:p>
          <a:p>
            <a:pPr defTabSz="809176">
              <a:defRPr/>
            </a:pPr>
            <a:endParaRPr lang="en-US" sz="1000" kern="0">
              <a:solidFill>
                <a:srgbClr val="000000"/>
              </a:solidFill>
              <a:latin typeface="Calibri" panose="020F0502020204030204"/>
              <a:ea typeface="Verdana" panose="020B0604030504040204" pitchFamily="34" charset="0"/>
              <a:cs typeface="Times New Roman" panose="02020603050405020304" pitchFamily="18" charset="0"/>
            </a:endParaRPr>
          </a:p>
          <a:p>
            <a:pPr defTabSz="809176">
              <a:defRPr/>
            </a:pPr>
            <a:r>
              <a:rPr lang="en-US" sz="1000" kern="0">
                <a:solidFill>
                  <a:srgbClr val="000000"/>
                </a:solidFill>
                <a:latin typeface="Calibri" panose="020F0502020204030204"/>
                <a:ea typeface="Verdana" panose="020B0604030504040204" pitchFamily="34" charset="0"/>
                <a:cs typeface="Times New Roman" panose="02020603050405020304" pitchFamily="18" charset="0"/>
              </a:rPr>
              <a:t>Pre-defined questionnaires; Knowledge capturing templates; </a:t>
            </a:r>
          </a:p>
          <a:p>
            <a:pPr defTabSz="809176">
              <a:defRPr/>
            </a:pPr>
            <a:r>
              <a:rPr lang="en-US" sz="1000" kern="0">
                <a:solidFill>
                  <a:srgbClr val="000000"/>
                </a:solidFill>
                <a:latin typeface="Calibri" panose="020F0502020204030204"/>
                <a:ea typeface="Verdana" panose="020B0604030504040204" pitchFamily="34" charset="0"/>
                <a:cs typeface="Times New Roman" panose="02020603050405020304" pitchFamily="18" charset="0"/>
              </a:rPr>
              <a:t>Gating checklists; Recording &amp; playbacks;</a:t>
            </a:r>
            <a:endParaRPr lang="en-US" sz="1000" kern="0">
              <a:solidFill>
                <a:srgbClr val="000000"/>
              </a:solidFill>
              <a:latin typeface="Calibri" panose="020F0502020204030204"/>
              <a:cs typeface="Arial" pitchFamily="34" charset="0"/>
            </a:endParaRPr>
          </a:p>
        </p:txBody>
      </p:sp>
      <p:sp>
        <p:nvSpPr>
          <p:cNvPr id="122" name="Rectangle 138">
            <a:extLst>
              <a:ext uri="{FF2B5EF4-FFF2-40B4-BE49-F238E27FC236}">
                <a16:creationId xmlns:a16="http://schemas.microsoft.com/office/drawing/2014/main" id="{736688B3-EA47-4A9D-A577-D0D9DECB3F5E}"/>
              </a:ext>
            </a:extLst>
          </p:cNvPr>
          <p:cNvSpPr/>
          <p:nvPr/>
        </p:nvSpPr>
        <p:spPr>
          <a:xfrm>
            <a:off x="2915323" y="524973"/>
            <a:ext cx="457200" cy="192000"/>
          </a:xfrm>
          <a:prstGeom prst="rect">
            <a:avLst/>
          </a:prstGeom>
          <a:solidFill>
            <a:srgbClr val="0066A1"/>
          </a:solidFill>
          <a:ln w="9525" cap="flat" cmpd="sng" algn="ctr">
            <a:solidFill>
              <a:sysClr val="window" lastClr="FFFFFF"/>
            </a:solidFill>
            <a:prstDash val="solid"/>
          </a:ln>
          <a:effectLst/>
        </p:spPr>
        <p:txBody>
          <a:bodyPr lIns="35929" tIns="60841" rIns="35929" bIns="60841" rtlCol="0" anchor="ctr"/>
          <a:lstStyle/>
          <a:p>
            <a:pPr algn="ctr" defTabSz="912548">
              <a:defRPr/>
            </a:pPr>
            <a:r>
              <a:rPr lang="en-US" sz="800" b="1" kern="0">
                <a:solidFill>
                  <a:srgbClr val="FFFFFF"/>
                </a:solidFill>
                <a:latin typeface="Calibiri"/>
                <a:cs typeface="Arial" pitchFamily="34" charset="0"/>
              </a:rPr>
              <a:t>14/11</a:t>
            </a:r>
          </a:p>
        </p:txBody>
      </p:sp>
      <p:sp>
        <p:nvSpPr>
          <p:cNvPr id="123" name="Rectangle 139">
            <a:extLst>
              <a:ext uri="{FF2B5EF4-FFF2-40B4-BE49-F238E27FC236}">
                <a16:creationId xmlns:a16="http://schemas.microsoft.com/office/drawing/2014/main" id="{EF9E1349-3F9D-4AE5-91C9-534BBF086F93}"/>
              </a:ext>
            </a:extLst>
          </p:cNvPr>
          <p:cNvSpPr/>
          <p:nvPr/>
        </p:nvSpPr>
        <p:spPr>
          <a:xfrm>
            <a:off x="3400255" y="524973"/>
            <a:ext cx="457200" cy="192000"/>
          </a:xfrm>
          <a:prstGeom prst="rect">
            <a:avLst/>
          </a:prstGeom>
          <a:solidFill>
            <a:srgbClr val="0066A1"/>
          </a:solidFill>
          <a:ln w="9525" cap="flat" cmpd="sng" algn="ctr">
            <a:solidFill>
              <a:sysClr val="window" lastClr="FFFFFF"/>
            </a:solidFill>
            <a:prstDash val="solid"/>
          </a:ln>
          <a:effectLst/>
        </p:spPr>
        <p:txBody>
          <a:bodyPr lIns="35929" tIns="60841" rIns="35929" bIns="60841" rtlCol="0" anchor="ctr"/>
          <a:lstStyle/>
          <a:p>
            <a:pPr algn="ctr" defTabSz="912548">
              <a:defRPr/>
            </a:pPr>
            <a:r>
              <a:rPr lang="en-US" sz="800" kern="0">
                <a:ln w="9525">
                  <a:solidFill>
                    <a:srgbClr val="FFFFFF"/>
                  </a:solidFill>
                </a:ln>
                <a:solidFill>
                  <a:srgbClr val="FFFFFF"/>
                </a:solidFill>
                <a:latin typeface="Calibiri"/>
                <a:cs typeface="Arial" pitchFamily="34" charset="0"/>
              </a:rPr>
              <a:t>21/11</a:t>
            </a:r>
          </a:p>
        </p:txBody>
      </p:sp>
      <p:sp>
        <p:nvSpPr>
          <p:cNvPr id="124" name="Rectangle 140">
            <a:extLst>
              <a:ext uri="{FF2B5EF4-FFF2-40B4-BE49-F238E27FC236}">
                <a16:creationId xmlns:a16="http://schemas.microsoft.com/office/drawing/2014/main" id="{4BC76C6E-4F8C-42CA-814B-2138EAFE8508}"/>
              </a:ext>
            </a:extLst>
          </p:cNvPr>
          <p:cNvSpPr/>
          <p:nvPr/>
        </p:nvSpPr>
        <p:spPr>
          <a:xfrm>
            <a:off x="3885187" y="524973"/>
            <a:ext cx="457200" cy="192000"/>
          </a:xfrm>
          <a:prstGeom prst="rect">
            <a:avLst/>
          </a:prstGeom>
          <a:solidFill>
            <a:srgbClr val="0066A1"/>
          </a:solidFill>
          <a:ln w="9525" cap="flat" cmpd="sng" algn="ctr">
            <a:solidFill>
              <a:sysClr val="window" lastClr="FFFFFF"/>
            </a:solidFill>
            <a:prstDash val="solid"/>
          </a:ln>
          <a:effectLst/>
        </p:spPr>
        <p:txBody>
          <a:bodyPr lIns="35929" tIns="60841" rIns="35929" bIns="60841" rtlCol="0" anchor="ctr"/>
          <a:lstStyle/>
          <a:p>
            <a:pPr algn="ctr" defTabSz="912548">
              <a:defRPr/>
            </a:pPr>
            <a:r>
              <a:rPr lang="en-GB" sz="800" b="1" kern="0">
                <a:solidFill>
                  <a:srgbClr val="FFFFFF"/>
                </a:solidFill>
                <a:latin typeface="Calibiri"/>
                <a:cs typeface="Arial" pitchFamily="34" charset="0"/>
              </a:rPr>
              <a:t>28/11</a:t>
            </a:r>
          </a:p>
        </p:txBody>
      </p:sp>
      <p:sp>
        <p:nvSpPr>
          <p:cNvPr id="125" name="Rectangle 141">
            <a:extLst>
              <a:ext uri="{FF2B5EF4-FFF2-40B4-BE49-F238E27FC236}">
                <a16:creationId xmlns:a16="http://schemas.microsoft.com/office/drawing/2014/main" id="{866AA484-192D-4C91-9338-AB4061184065}"/>
              </a:ext>
            </a:extLst>
          </p:cNvPr>
          <p:cNvSpPr/>
          <p:nvPr/>
        </p:nvSpPr>
        <p:spPr>
          <a:xfrm>
            <a:off x="4370119" y="524973"/>
            <a:ext cx="457200" cy="192000"/>
          </a:xfrm>
          <a:prstGeom prst="rect">
            <a:avLst/>
          </a:prstGeom>
          <a:solidFill>
            <a:srgbClr val="0066A1"/>
          </a:solidFill>
          <a:ln w="9525" cap="flat" cmpd="sng" algn="ctr">
            <a:solidFill>
              <a:sysClr val="window" lastClr="FFFFFF"/>
            </a:solidFill>
            <a:prstDash val="solid"/>
          </a:ln>
          <a:effectLst/>
        </p:spPr>
        <p:txBody>
          <a:bodyPr lIns="35929" tIns="60841" rIns="35929" bIns="60841" rtlCol="0" anchor="ctr"/>
          <a:lstStyle/>
          <a:p>
            <a:pPr algn="ctr" defTabSz="912548">
              <a:defRPr/>
            </a:pPr>
            <a:r>
              <a:rPr lang="en-GB" sz="800" b="1" kern="0">
                <a:solidFill>
                  <a:srgbClr val="FFFFFF"/>
                </a:solidFill>
                <a:latin typeface="Calibiri"/>
                <a:cs typeface="Arial" pitchFamily="34" charset="0"/>
              </a:rPr>
              <a:t>5/12</a:t>
            </a:r>
          </a:p>
        </p:txBody>
      </p:sp>
      <p:sp>
        <p:nvSpPr>
          <p:cNvPr id="126" name="Rectangle 142">
            <a:extLst>
              <a:ext uri="{FF2B5EF4-FFF2-40B4-BE49-F238E27FC236}">
                <a16:creationId xmlns:a16="http://schemas.microsoft.com/office/drawing/2014/main" id="{373DC0A9-6E7E-47A5-8F6D-28FBFA04AA43}"/>
              </a:ext>
            </a:extLst>
          </p:cNvPr>
          <p:cNvSpPr/>
          <p:nvPr/>
        </p:nvSpPr>
        <p:spPr>
          <a:xfrm>
            <a:off x="4855051" y="524973"/>
            <a:ext cx="457200" cy="192000"/>
          </a:xfrm>
          <a:prstGeom prst="rect">
            <a:avLst/>
          </a:prstGeom>
          <a:solidFill>
            <a:srgbClr val="0066A1"/>
          </a:solidFill>
          <a:ln w="9525" cap="flat" cmpd="sng" algn="ctr">
            <a:solidFill>
              <a:sysClr val="window" lastClr="FFFFFF"/>
            </a:solidFill>
            <a:prstDash val="solid"/>
          </a:ln>
          <a:effectLst/>
        </p:spPr>
        <p:txBody>
          <a:bodyPr lIns="35929" tIns="60841" rIns="35929" bIns="60841" rtlCol="0" anchor="ctr"/>
          <a:lstStyle/>
          <a:p>
            <a:pPr algn="ctr" defTabSz="912548">
              <a:defRPr/>
            </a:pPr>
            <a:r>
              <a:rPr lang="en-US" sz="800" b="1" kern="0">
                <a:solidFill>
                  <a:srgbClr val="FFFFFF"/>
                </a:solidFill>
                <a:latin typeface="Calibiri"/>
                <a:cs typeface="Arial" pitchFamily="34" charset="0"/>
              </a:rPr>
              <a:t>12/12</a:t>
            </a:r>
          </a:p>
        </p:txBody>
      </p:sp>
      <p:sp>
        <p:nvSpPr>
          <p:cNvPr id="127" name="Rectangle 143">
            <a:extLst>
              <a:ext uri="{FF2B5EF4-FFF2-40B4-BE49-F238E27FC236}">
                <a16:creationId xmlns:a16="http://schemas.microsoft.com/office/drawing/2014/main" id="{BF96A208-D0DE-4F19-80ED-F1869AA0BED6}"/>
              </a:ext>
            </a:extLst>
          </p:cNvPr>
          <p:cNvSpPr/>
          <p:nvPr/>
        </p:nvSpPr>
        <p:spPr>
          <a:xfrm>
            <a:off x="5339983" y="524973"/>
            <a:ext cx="457200" cy="192000"/>
          </a:xfrm>
          <a:prstGeom prst="rect">
            <a:avLst/>
          </a:prstGeom>
          <a:solidFill>
            <a:srgbClr val="0066A1"/>
          </a:solidFill>
          <a:ln w="9525" cap="flat" cmpd="sng" algn="ctr">
            <a:solidFill>
              <a:sysClr val="window" lastClr="FFFFFF"/>
            </a:solidFill>
            <a:prstDash val="solid"/>
          </a:ln>
          <a:effectLst/>
        </p:spPr>
        <p:txBody>
          <a:bodyPr lIns="35929" tIns="60841" rIns="35929" bIns="60841" rtlCol="0" anchor="ctr"/>
          <a:lstStyle/>
          <a:p>
            <a:pPr algn="ctr" defTabSz="912548">
              <a:defRPr/>
            </a:pPr>
            <a:r>
              <a:rPr lang="en-GB" sz="800" b="1" kern="0">
                <a:solidFill>
                  <a:srgbClr val="FFFFFF"/>
                </a:solidFill>
                <a:latin typeface="Calibiri"/>
                <a:cs typeface="Arial" pitchFamily="34" charset="0"/>
              </a:rPr>
              <a:t>19/12</a:t>
            </a:r>
            <a:endParaRPr lang="en-US" sz="800" b="1" kern="0">
              <a:solidFill>
                <a:srgbClr val="FFFFFF"/>
              </a:solidFill>
              <a:latin typeface="Calibiri"/>
              <a:cs typeface="Arial" pitchFamily="34" charset="0"/>
            </a:endParaRPr>
          </a:p>
        </p:txBody>
      </p:sp>
      <p:sp>
        <p:nvSpPr>
          <p:cNvPr id="128" name="Rectangle 143">
            <a:extLst>
              <a:ext uri="{FF2B5EF4-FFF2-40B4-BE49-F238E27FC236}">
                <a16:creationId xmlns:a16="http://schemas.microsoft.com/office/drawing/2014/main" id="{44CADC52-70C4-4CE7-B972-B585BAED746D}"/>
              </a:ext>
            </a:extLst>
          </p:cNvPr>
          <p:cNvSpPr/>
          <p:nvPr/>
        </p:nvSpPr>
        <p:spPr>
          <a:xfrm>
            <a:off x="5824915" y="524973"/>
            <a:ext cx="457200" cy="192000"/>
          </a:xfrm>
          <a:prstGeom prst="rect">
            <a:avLst/>
          </a:prstGeom>
          <a:solidFill>
            <a:srgbClr val="0066A1"/>
          </a:solidFill>
          <a:ln w="9525" cap="flat" cmpd="sng" algn="ctr">
            <a:solidFill>
              <a:sysClr val="window" lastClr="FFFFFF"/>
            </a:solidFill>
            <a:prstDash val="solid"/>
          </a:ln>
          <a:effectLst/>
        </p:spPr>
        <p:txBody>
          <a:bodyPr lIns="35929" tIns="60841" rIns="35929" bIns="60841" rtlCol="0" anchor="ctr"/>
          <a:lstStyle/>
          <a:p>
            <a:pPr algn="ctr" defTabSz="912548">
              <a:defRPr/>
            </a:pPr>
            <a:r>
              <a:rPr lang="en-US" sz="800" b="1" kern="0">
                <a:solidFill>
                  <a:srgbClr val="FFFFFF"/>
                </a:solidFill>
                <a:latin typeface="Calibiri"/>
                <a:cs typeface="Arial" pitchFamily="34" charset="0"/>
              </a:rPr>
              <a:t>26/12</a:t>
            </a:r>
          </a:p>
        </p:txBody>
      </p:sp>
      <p:sp>
        <p:nvSpPr>
          <p:cNvPr id="129" name="Rectangle 143">
            <a:extLst>
              <a:ext uri="{FF2B5EF4-FFF2-40B4-BE49-F238E27FC236}">
                <a16:creationId xmlns:a16="http://schemas.microsoft.com/office/drawing/2014/main" id="{4639D2AC-100C-4FA0-A94F-5E72977B3326}"/>
              </a:ext>
            </a:extLst>
          </p:cNvPr>
          <p:cNvSpPr/>
          <p:nvPr/>
        </p:nvSpPr>
        <p:spPr>
          <a:xfrm>
            <a:off x="6309847" y="524973"/>
            <a:ext cx="457200" cy="192000"/>
          </a:xfrm>
          <a:prstGeom prst="rect">
            <a:avLst/>
          </a:prstGeom>
          <a:solidFill>
            <a:srgbClr val="0066A1"/>
          </a:solidFill>
          <a:ln w="9525" cap="flat" cmpd="sng" algn="ctr">
            <a:solidFill>
              <a:sysClr val="window" lastClr="FFFFFF"/>
            </a:solidFill>
            <a:prstDash val="solid"/>
          </a:ln>
          <a:effectLst/>
        </p:spPr>
        <p:txBody>
          <a:bodyPr lIns="35929" tIns="60841" rIns="35929" bIns="60841" rtlCol="0" anchor="ctr"/>
          <a:lstStyle/>
          <a:p>
            <a:pPr algn="ctr" defTabSz="912548">
              <a:defRPr/>
            </a:pPr>
            <a:r>
              <a:rPr lang="en-US" sz="800" b="1" kern="0">
                <a:solidFill>
                  <a:srgbClr val="FFFFFF"/>
                </a:solidFill>
                <a:latin typeface="Calibiri"/>
                <a:cs typeface="Arial" pitchFamily="34" charset="0"/>
              </a:rPr>
              <a:t>2/01</a:t>
            </a:r>
          </a:p>
        </p:txBody>
      </p:sp>
      <p:sp>
        <p:nvSpPr>
          <p:cNvPr id="130" name="Rectangle 143">
            <a:extLst>
              <a:ext uri="{FF2B5EF4-FFF2-40B4-BE49-F238E27FC236}">
                <a16:creationId xmlns:a16="http://schemas.microsoft.com/office/drawing/2014/main" id="{3C7C107A-4FDA-40BE-B69F-A6C814F00A45}"/>
              </a:ext>
            </a:extLst>
          </p:cNvPr>
          <p:cNvSpPr/>
          <p:nvPr/>
        </p:nvSpPr>
        <p:spPr>
          <a:xfrm>
            <a:off x="7279711" y="524973"/>
            <a:ext cx="457200" cy="192000"/>
          </a:xfrm>
          <a:prstGeom prst="rect">
            <a:avLst/>
          </a:prstGeom>
          <a:solidFill>
            <a:srgbClr val="0066A1"/>
          </a:solidFill>
          <a:ln w="9525" cap="flat" cmpd="sng" algn="ctr">
            <a:solidFill>
              <a:sysClr val="window" lastClr="FFFFFF"/>
            </a:solidFill>
            <a:prstDash val="solid"/>
          </a:ln>
          <a:effectLst/>
        </p:spPr>
        <p:txBody>
          <a:bodyPr lIns="35929" tIns="60841" rIns="35929" bIns="60841" rtlCol="0" anchor="ctr"/>
          <a:lstStyle/>
          <a:p>
            <a:pPr algn="ctr" defTabSz="912548">
              <a:defRPr/>
            </a:pPr>
            <a:r>
              <a:rPr lang="en-GB" sz="800" b="1" kern="0">
                <a:solidFill>
                  <a:srgbClr val="FFFFFF"/>
                </a:solidFill>
                <a:latin typeface="Calibiri"/>
                <a:cs typeface="Arial" pitchFamily="34" charset="0"/>
              </a:rPr>
              <a:t>16/01</a:t>
            </a:r>
            <a:endParaRPr lang="en-US" sz="800" b="1" kern="0">
              <a:solidFill>
                <a:srgbClr val="FFFFFF"/>
              </a:solidFill>
              <a:latin typeface="Calibiri"/>
              <a:cs typeface="Arial" pitchFamily="34" charset="0"/>
            </a:endParaRPr>
          </a:p>
        </p:txBody>
      </p:sp>
      <p:sp>
        <p:nvSpPr>
          <p:cNvPr id="131" name="Rectangle 143">
            <a:extLst>
              <a:ext uri="{FF2B5EF4-FFF2-40B4-BE49-F238E27FC236}">
                <a16:creationId xmlns:a16="http://schemas.microsoft.com/office/drawing/2014/main" id="{29980B63-6157-4441-BFA2-B72E97D34E11}"/>
              </a:ext>
            </a:extLst>
          </p:cNvPr>
          <p:cNvSpPr/>
          <p:nvPr/>
        </p:nvSpPr>
        <p:spPr>
          <a:xfrm>
            <a:off x="6794779" y="524973"/>
            <a:ext cx="457200" cy="192000"/>
          </a:xfrm>
          <a:prstGeom prst="rect">
            <a:avLst/>
          </a:prstGeom>
          <a:solidFill>
            <a:srgbClr val="0066A1"/>
          </a:solidFill>
          <a:ln w="9525" cap="flat" cmpd="sng" algn="ctr">
            <a:solidFill>
              <a:sysClr val="window" lastClr="FFFFFF"/>
            </a:solidFill>
            <a:prstDash val="solid"/>
          </a:ln>
          <a:effectLst/>
        </p:spPr>
        <p:txBody>
          <a:bodyPr lIns="35929" tIns="60841" rIns="35929" bIns="60841" rtlCol="0" anchor="ctr"/>
          <a:lstStyle/>
          <a:p>
            <a:pPr algn="ctr" defTabSz="912548">
              <a:defRPr/>
            </a:pPr>
            <a:r>
              <a:rPr lang="en-US" sz="800" b="1" kern="0">
                <a:solidFill>
                  <a:srgbClr val="FFFFFF"/>
                </a:solidFill>
                <a:latin typeface="Calibiri"/>
                <a:cs typeface="Arial" pitchFamily="34" charset="0"/>
              </a:rPr>
              <a:t>09/01</a:t>
            </a:r>
          </a:p>
        </p:txBody>
      </p:sp>
      <p:sp>
        <p:nvSpPr>
          <p:cNvPr id="132" name="Rectangle 143">
            <a:extLst>
              <a:ext uri="{FF2B5EF4-FFF2-40B4-BE49-F238E27FC236}">
                <a16:creationId xmlns:a16="http://schemas.microsoft.com/office/drawing/2014/main" id="{DCF2D977-5881-47A7-AAB2-A3315FC85B33}"/>
              </a:ext>
            </a:extLst>
          </p:cNvPr>
          <p:cNvSpPr/>
          <p:nvPr/>
        </p:nvSpPr>
        <p:spPr>
          <a:xfrm>
            <a:off x="7764643" y="524973"/>
            <a:ext cx="457200" cy="192000"/>
          </a:xfrm>
          <a:prstGeom prst="rect">
            <a:avLst/>
          </a:prstGeom>
          <a:solidFill>
            <a:srgbClr val="0066A1"/>
          </a:solidFill>
          <a:ln w="9525" cap="flat" cmpd="sng" algn="ctr">
            <a:solidFill>
              <a:sysClr val="window" lastClr="FFFFFF"/>
            </a:solidFill>
            <a:prstDash val="solid"/>
          </a:ln>
          <a:effectLst/>
        </p:spPr>
        <p:txBody>
          <a:bodyPr lIns="35929" tIns="60841" rIns="35929" bIns="60841" rtlCol="0" anchor="ctr"/>
          <a:lstStyle/>
          <a:p>
            <a:pPr algn="ctr" defTabSz="912548">
              <a:defRPr/>
            </a:pPr>
            <a:r>
              <a:rPr lang="en-US" sz="800" b="1" kern="0">
                <a:solidFill>
                  <a:srgbClr val="FFFFFF"/>
                </a:solidFill>
                <a:latin typeface="Calibiri"/>
                <a:cs typeface="Arial" pitchFamily="34" charset="0"/>
              </a:rPr>
              <a:t>23/01</a:t>
            </a:r>
          </a:p>
        </p:txBody>
      </p:sp>
      <p:sp>
        <p:nvSpPr>
          <p:cNvPr id="133" name="Rectangle 143">
            <a:extLst>
              <a:ext uri="{FF2B5EF4-FFF2-40B4-BE49-F238E27FC236}">
                <a16:creationId xmlns:a16="http://schemas.microsoft.com/office/drawing/2014/main" id="{23A79C18-1A44-4225-9505-2D7D2B74DBB2}"/>
              </a:ext>
            </a:extLst>
          </p:cNvPr>
          <p:cNvSpPr/>
          <p:nvPr/>
        </p:nvSpPr>
        <p:spPr>
          <a:xfrm>
            <a:off x="8249575" y="524973"/>
            <a:ext cx="457200" cy="192000"/>
          </a:xfrm>
          <a:prstGeom prst="rect">
            <a:avLst/>
          </a:prstGeom>
          <a:solidFill>
            <a:srgbClr val="0066A1"/>
          </a:solidFill>
          <a:ln w="9525" cap="flat" cmpd="sng" algn="ctr">
            <a:solidFill>
              <a:sysClr val="window" lastClr="FFFFFF"/>
            </a:solidFill>
            <a:prstDash val="solid"/>
          </a:ln>
          <a:effectLst/>
        </p:spPr>
        <p:txBody>
          <a:bodyPr lIns="35929" tIns="60841" rIns="35929" bIns="60841" rtlCol="0" anchor="ctr"/>
          <a:lstStyle/>
          <a:p>
            <a:pPr algn="ctr" defTabSz="912548">
              <a:defRPr/>
            </a:pPr>
            <a:r>
              <a:rPr lang="en-US" sz="800" b="1" kern="0">
                <a:solidFill>
                  <a:srgbClr val="FFFFFF"/>
                </a:solidFill>
                <a:latin typeface="Calibiri"/>
                <a:cs typeface="Arial" pitchFamily="34" charset="0"/>
              </a:rPr>
              <a:t>30/01</a:t>
            </a:r>
          </a:p>
        </p:txBody>
      </p:sp>
      <p:sp>
        <p:nvSpPr>
          <p:cNvPr id="134" name="Rectangle 143">
            <a:extLst>
              <a:ext uri="{FF2B5EF4-FFF2-40B4-BE49-F238E27FC236}">
                <a16:creationId xmlns:a16="http://schemas.microsoft.com/office/drawing/2014/main" id="{CF670964-6186-48AA-A1EA-F6A9B5F4A2F7}"/>
              </a:ext>
            </a:extLst>
          </p:cNvPr>
          <p:cNvSpPr/>
          <p:nvPr/>
        </p:nvSpPr>
        <p:spPr>
          <a:xfrm>
            <a:off x="10646643" y="510281"/>
            <a:ext cx="1463040" cy="192000"/>
          </a:xfrm>
          <a:prstGeom prst="rect">
            <a:avLst/>
          </a:prstGeom>
          <a:solidFill>
            <a:srgbClr val="00B2A9"/>
          </a:solidFill>
          <a:ln w="9525" cap="flat" cmpd="sng" algn="ctr">
            <a:solidFill>
              <a:sysClr val="window" lastClr="FFFFFF"/>
            </a:solidFill>
            <a:prstDash val="solid"/>
          </a:ln>
          <a:effectLst/>
        </p:spPr>
        <p:txBody>
          <a:bodyPr lIns="35929" tIns="60841" rIns="35929" bIns="60841" rtlCol="0" anchor="ctr"/>
          <a:lstStyle/>
          <a:p>
            <a:pPr algn="ctr" defTabSz="912548">
              <a:defRPr/>
            </a:pPr>
            <a:r>
              <a:rPr lang="en-GB" sz="800" b="1" kern="0">
                <a:solidFill>
                  <a:srgbClr val="FFFFFF"/>
                </a:solidFill>
                <a:latin typeface="Lucida Sans"/>
                <a:cs typeface="Arial" pitchFamily="34" charset="0"/>
              </a:rPr>
              <a:t>Y1 – Y3</a:t>
            </a:r>
            <a:endParaRPr lang="en-US" sz="800" b="1" kern="0">
              <a:solidFill>
                <a:srgbClr val="FFFFFF"/>
              </a:solidFill>
              <a:latin typeface="Lucida Sans"/>
              <a:cs typeface="Arial" pitchFamily="34" charset="0"/>
            </a:endParaRPr>
          </a:p>
        </p:txBody>
      </p:sp>
      <p:sp>
        <p:nvSpPr>
          <p:cNvPr id="135" name="Rectangle 138">
            <a:extLst>
              <a:ext uri="{FF2B5EF4-FFF2-40B4-BE49-F238E27FC236}">
                <a16:creationId xmlns:a16="http://schemas.microsoft.com/office/drawing/2014/main" id="{380AE8A2-3AC0-418C-8364-7071D2105EE9}"/>
              </a:ext>
            </a:extLst>
          </p:cNvPr>
          <p:cNvSpPr/>
          <p:nvPr/>
        </p:nvSpPr>
        <p:spPr>
          <a:xfrm>
            <a:off x="2430391" y="524973"/>
            <a:ext cx="457200" cy="190560"/>
          </a:xfrm>
          <a:prstGeom prst="rect">
            <a:avLst/>
          </a:prstGeom>
          <a:solidFill>
            <a:srgbClr val="81CEE4">
              <a:lumMod val="60000"/>
              <a:lumOff val="40000"/>
            </a:srgbClr>
          </a:solidFill>
          <a:ln w="9525" cap="flat" cmpd="sng" algn="ctr">
            <a:solidFill>
              <a:sysClr val="window" lastClr="FFFFFF"/>
            </a:solidFill>
            <a:prstDash val="solid"/>
          </a:ln>
          <a:effectLst/>
        </p:spPr>
        <p:txBody>
          <a:bodyPr lIns="35929" tIns="60841" rIns="35929" bIns="60841" rtlCol="0" anchor="ctr"/>
          <a:lstStyle/>
          <a:p>
            <a:pPr algn="ctr" defTabSz="912548">
              <a:defRPr/>
            </a:pPr>
            <a:r>
              <a:rPr lang="en-US" sz="800" b="1" kern="0">
                <a:solidFill>
                  <a:srgbClr val="000000"/>
                </a:solidFill>
                <a:latin typeface="Calibiri"/>
                <a:cs typeface="Arial" pitchFamily="34" charset="0"/>
              </a:rPr>
              <a:t>7/11</a:t>
            </a:r>
          </a:p>
        </p:txBody>
      </p:sp>
      <p:sp>
        <p:nvSpPr>
          <p:cNvPr id="136" name="Rectangle 138">
            <a:extLst>
              <a:ext uri="{FF2B5EF4-FFF2-40B4-BE49-F238E27FC236}">
                <a16:creationId xmlns:a16="http://schemas.microsoft.com/office/drawing/2014/main" id="{F4410C52-2991-43C1-887F-E0E3AA0D8E93}"/>
              </a:ext>
            </a:extLst>
          </p:cNvPr>
          <p:cNvSpPr/>
          <p:nvPr/>
        </p:nvSpPr>
        <p:spPr>
          <a:xfrm>
            <a:off x="1945459" y="524973"/>
            <a:ext cx="457200" cy="190560"/>
          </a:xfrm>
          <a:prstGeom prst="rect">
            <a:avLst/>
          </a:prstGeom>
          <a:solidFill>
            <a:srgbClr val="81CEE4">
              <a:lumMod val="60000"/>
              <a:lumOff val="40000"/>
            </a:srgbClr>
          </a:solidFill>
          <a:ln w="9525" cap="flat" cmpd="sng" algn="ctr">
            <a:solidFill>
              <a:sysClr val="window" lastClr="FFFFFF"/>
            </a:solidFill>
            <a:prstDash val="solid"/>
          </a:ln>
          <a:effectLst/>
        </p:spPr>
        <p:txBody>
          <a:bodyPr lIns="35929" tIns="60841" rIns="35929" bIns="60841" rtlCol="0" anchor="ctr"/>
          <a:lstStyle/>
          <a:p>
            <a:pPr algn="ctr" defTabSz="912548">
              <a:defRPr/>
            </a:pPr>
            <a:r>
              <a:rPr lang="en-US" sz="800" b="1" kern="0">
                <a:solidFill>
                  <a:srgbClr val="000000"/>
                </a:solidFill>
                <a:latin typeface="Calibiri"/>
                <a:cs typeface="Arial" pitchFamily="34" charset="0"/>
              </a:rPr>
              <a:t>31/10</a:t>
            </a:r>
          </a:p>
        </p:txBody>
      </p:sp>
      <p:sp>
        <p:nvSpPr>
          <p:cNvPr id="137" name="Line 7">
            <a:extLst>
              <a:ext uri="{FF2B5EF4-FFF2-40B4-BE49-F238E27FC236}">
                <a16:creationId xmlns:a16="http://schemas.microsoft.com/office/drawing/2014/main" id="{3014E9BF-3068-40C0-AB64-7CD000728B34}"/>
              </a:ext>
            </a:extLst>
          </p:cNvPr>
          <p:cNvSpPr>
            <a:spLocks noChangeShapeType="1"/>
          </p:cNvSpPr>
          <p:nvPr/>
        </p:nvSpPr>
        <p:spPr bwMode="auto">
          <a:xfrm>
            <a:off x="2931717" y="633388"/>
            <a:ext cx="0" cy="5303520"/>
          </a:xfrm>
          <a:prstGeom prst="line">
            <a:avLst/>
          </a:prstGeom>
          <a:noFill/>
          <a:ln w="9525">
            <a:solidFill>
              <a:srgbClr val="29497B">
                <a:lumMod val="75000"/>
              </a:srgbClr>
            </a:solidFill>
            <a:prstDash val="lgDashDotDot"/>
            <a:round/>
            <a:headEnd/>
            <a:tailEnd/>
          </a:ln>
        </p:spPr>
        <p:txBody>
          <a:bodyPr wrap="none" anchor="ctr"/>
          <a:lstStyle/>
          <a:p>
            <a:pPr defTabSz="812760" fontAlgn="base">
              <a:spcBef>
                <a:spcPct val="0"/>
              </a:spcBef>
              <a:spcAft>
                <a:spcPct val="0"/>
              </a:spcAft>
              <a:defRPr/>
            </a:pPr>
            <a:endParaRPr lang="en-US" sz="1100" kern="0">
              <a:ln>
                <a:solidFill>
                  <a:prstClr val="black"/>
                </a:solidFill>
                <a:prstDash val="dashDot"/>
              </a:ln>
              <a:solidFill>
                <a:srgbClr val="000000"/>
              </a:solidFill>
              <a:latin typeface="Century Gothic" panose="020B0502020202020204" pitchFamily="34" charset="0"/>
              <a:ea typeface="MS PGothic" pitchFamily="34" charset="-128"/>
              <a:cs typeface="Arial" pitchFamily="34" charset="0"/>
            </a:endParaRPr>
          </a:p>
        </p:txBody>
      </p:sp>
      <p:sp>
        <p:nvSpPr>
          <p:cNvPr id="138" name="Rectangle 138">
            <a:extLst>
              <a:ext uri="{FF2B5EF4-FFF2-40B4-BE49-F238E27FC236}">
                <a16:creationId xmlns:a16="http://schemas.microsoft.com/office/drawing/2014/main" id="{F09C3F92-9A4A-4FFC-BA5A-A976D03B5A8E}"/>
              </a:ext>
            </a:extLst>
          </p:cNvPr>
          <p:cNvSpPr/>
          <p:nvPr/>
        </p:nvSpPr>
        <p:spPr>
          <a:xfrm>
            <a:off x="1460527" y="524973"/>
            <a:ext cx="457200" cy="190560"/>
          </a:xfrm>
          <a:prstGeom prst="rect">
            <a:avLst/>
          </a:prstGeom>
          <a:solidFill>
            <a:srgbClr val="81CEE4">
              <a:lumMod val="60000"/>
              <a:lumOff val="40000"/>
            </a:srgbClr>
          </a:solidFill>
          <a:ln w="9525" cap="flat" cmpd="sng" algn="ctr">
            <a:solidFill>
              <a:sysClr val="window" lastClr="FFFFFF"/>
            </a:solidFill>
            <a:prstDash val="solid"/>
          </a:ln>
          <a:effectLst/>
        </p:spPr>
        <p:txBody>
          <a:bodyPr lIns="35929" tIns="60841" rIns="35929" bIns="60841" rtlCol="0" anchor="ctr"/>
          <a:lstStyle/>
          <a:p>
            <a:pPr algn="ctr" defTabSz="912548">
              <a:defRPr/>
            </a:pPr>
            <a:r>
              <a:rPr lang="en-US" sz="800" b="1" kern="0">
                <a:solidFill>
                  <a:srgbClr val="000000"/>
                </a:solidFill>
                <a:latin typeface="Calibiri"/>
                <a:cs typeface="Arial" pitchFamily="34" charset="0"/>
              </a:rPr>
              <a:t>24/10</a:t>
            </a:r>
          </a:p>
        </p:txBody>
      </p:sp>
      <p:sp>
        <p:nvSpPr>
          <p:cNvPr id="139" name="Line 7">
            <a:extLst>
              <a:ext uri="{FF2B5EF4-FFF2-40B4-BE49-F238E27FC236}">
                <a16:creationId xmlns:a16="http://schemas.microsoft.com/office/drawing/2014/main" id="{FC072334-53D6-4BE5-9BD2-9770DBC5ED3D}"/>
              </a:ext>
            </a:extLst>
          </p:cNvPr>
          <p:cNvSpPr>
            <a:spLocks noChangeShapeType="1"/>
          </p:cNvSpPr>
          <p:nvPr/>
        </p:nvSpPr>
        <p:spPr bwMode="auto">
          <a:xfrm>
            <a:off x="3398056" y="633388"/>
            <a:ext cx="0" cy="5303520"/>
          </a:xfrm>
          <a:prstGeom prst="line">
            <a:avLst/>
          </a:prstGeom>
          <a:noFill/>
          <a:ln w="9525">
            <a:solidFill>
              <a:srgbClr val="29497B">
                <a:lumMod val="75000"/>
              </a:srgbClr>
            </a:solidFill>
            <a:prstDash val="lgDashDotDot"/>
            <a:round/>
            <a:headEnd/>
            <a:tailEnd/>
          </a:ln>
        </p:spPr>
        <p:txBody>
          <a:bodyPr wrap="none" anchor="ctr"/>
          <a:lstStyle/>
          <a:p>
            <a:pPr defTabSz="812760" fontAlgn="base">
              <a:spcBef>
                <a:spcPct val="0"/>
              </a:spcBef>
              <a:spcAft>
                <a:spcPct val="0"/>
              </a:spcAft>
              <a:defRPr/>
            </a:pPr>
            <a:endParaRPr lang="en-US" sz="1100" kern="0">
              <a:ln>
                <a:solidFill>
                  <a:prstClr val="black"/>
                </a:solidFill>
                <a:prstDash val="dashDot"/>
              </a:ln>
              <a:solidFill>
                <a:srgbClr val="000000"/>
              </a:solidFill>
              <a:latin typeface="Century Gothic" panose="020B0502020202020204" pitchFamily="34" charset="0"/>
              <a:ea typeface="MS PGothic" pitchFamily="34" charset="-128"/>
              <a:cs typeface="Arial" pitchFamily="34" charset="0"/>
            </a:endParaRPr>
          </a:p>
        </p:txBody>
      </p:sp>
      <p:sp>
        <p:nvSpPr>
          <p:cNvPr id="140" name="Line 7">
            <a:extLst>
              <a:ext uri="{FF2B5EF4-FFF2-40B4-BE49-F238E27FC236}">
                <a16:creationId xmlns:a16="http://schemas.microsoft.com/office/drawing/2014/main" id="{57BFDF7E-9E9F-4ADE-AE6E-50A7E87A27A8}"/>
              </a:ext>
            </a:extLst>
          </p:cNvPr>
          <p:cNvSpPr>
            <a:spLocks noChangeShapeType="1"/>
          </p:cNvSpPr>
          <p:nvPr/>
        </p:nvSpPr>
        <p:spPr bwMode="auto">
          <a:xfrm>
            <a:off x="3876420" y="645678"/>
            <a:ext cx="0" cy="5303520"/>
          </a:xfrm>
          <a:prstGeom prst="line">
            <a:avLst/>
          </a:prstGeom>
          <a:noFill/>
          <a:ln w="9525">
            <a:solidFill>
              <a:srgbClr val="29497B">
                <a:lumMod val="75000"/>
              </a:srgbClr>
            </a:solidFill>
            <a:prstDash val="lgDashDotDot"/>
            <a:round/>
            <a:headEnd/>
            <a:tailEnd/>
          </a:ln>
        </p:spPr>
        <p:txBody>
          <a:bodyPr wrap="none" anchor="ctr"/>
          <a:lstStyle/>
          <a:p>
            <a:pPr defTabSz="812760" fontAlgn="base">
              <a:spcBef>
                <a:spcPct val="0"/>
              </a:spcBef>
              <a:spcAft>
                <a:spcPct val="0"/>
              </a:spcAft>
              <a:defRPr/>
            </a:pPr>
            <a:endParaRPr lang="en-US" sz="1100" kern="0">
              <a:ln>
                <a:solidFill>
                  <a:prstClr val="black"/>
                </a:solidFill>
                <a:prstDash val="dashDot"/>
              </a:ln>
              <a:solidFill>
                <a:srgbClr val="000000"/>
              </a:solidFill>
              <a:latin typeface="Century Gothic" panose="020B0502020202020204" pitchFamily="34" charset="0"/>
              <a:ea typeface="MS PGothic" pitchFamily="34" charset="-128"/>
              <a:cs typeface="Arial" pitchFamily="34" charset="0"/>
            </a:endParaRPr>
          </a:p>
        </p:txBody>
      </p:sp>
      <p:sp>
        <p:nvSpPr>
          <p:cNvPr id="141" name="Line 7">
            <a:extLst>
              <a:ext uri="{FF2B5EF4-FFF2-40B4-BE49-F238E27FC236}">
                <a16:creationId xmlns:a16="http://schemas.microsoft.com/office/drawing/2014/main" id="{57361F7B-D645-44C4-BBCF-65B2CBDF8409}"/>
              </a:ext>
            </a:extLst>
          </p:cNvPr>
          <p:cNvSpPr>
            <a:spLocks noChangeShapeType="1"/>
          </p:cNvSpPr>
          <p:nvPr/>
        </p:nvSpPr>
        <p:spPr bwMode="auto">
          <a:xfrm>
            <a:off x="4354786" y="633388"/>
            <a:ext cx="0" cy="5303520"/>
          </a:xfrm>
          <a:prstGeom prst="line">
            <a:avLst/>
          </a:prstGeom>
          <a:noFill/>
          <a:ln w="9525">
            <a:solidFill>
              <a:srgbClr val="29497B">
                <a:lumMod val="75000"/>
              </a:srgbClr>
            </a:solidFill>
            <a:prstDash val="lgDashDotDot"/>
            <a:round/>
            <a:headEnd/>
            <a:tailEnd/>
          </a:ln>
        </p:spPr>
        <p:txBody>
          <a:bodyPr wrap="none" anchor="ctr"/>
          <a:lstStyle/>
          <a:p>
            <a:pPr defTabSz="812760" fontAlgn="base">
              <a:spcBef>
                <a:spcPct val="0"/>
              </a:spcBef>
              <a:spcAft>
                <a:spcPct val="0"/>
              </a:spcAft>
              <a:defRPr/>
            </a:pPr>
            <a:endParaRPr lang="en-US" sz="1100" kern="0">
              <a:ln>
                <a:solidFill>
                  <a:prstClr val="black"/>
                </a:solidFill>
                <a:prstDash val="dashDot"/>
              </a:ln>
              <a:solidFill>
                <a:srgbClr val="000000"/>
              </a:solidFill>
              <a:latin typeface="Century Gothic" panose="020B0502020202020204" pitchFamily="34" charset="0"/>
              <a:ea typeface="MS PGothic" pitchFamily="34" charset="-128"/>
              <a:cs typeface="Arial" pitchFamily="34" charset="0"/>
            </a:endParaRPr>
          </a:p>
        </p:txBody>
      </p:sp>
      <p:sp>
        <p:nvSpPr>
          <p:cNvPr id="142" name="Line 7">
            <a:extLst>
              <a:ext uri="{FF2B5EF4-FFF2-40B4-BE49-F238E27FC236}">
                <a16:creationId xmlns:a16="http://schemas.microsoft.com/office/drawing/2014/main" id="{2FE93099-EF5B-42B3-A523-04ABDF63006F}"/>
              </a:ext>
            </a:extLst>
          </p:cNvPr>
          <p:cNvSpPr>
            <a:spLocks noChangeShapeType="1"/>
          </p:cNvSpPr>
          <p:nvPr/>
        </p:nvSpPr>
        <p:spPr bwMode="auto">
          <a:xfrm>
            <a:off x="4845183" y="633388"/>
            <a:ext cx="0" cy="5303520"/>
          </a:xfrm>
          <a:prstGeom prst="line">
            <a:avLst/>
          </a:prstGeom>
          <a:noFill/>
          <a:ln w="9525">
            <a:solidFill>
              <a:srgbClr val="29497B">
                <a:lumMod val="75000"/>
              </a:srgbClr>
            </a:solidFill>
            <a:prstDash val="lgDashDotDot"/>
            <a:round/>
            <a:headEnd/>
            <a:tailEnd/>
          </a:ln>
        </p:spPr>
        <p:txBody>
          <a:bodyPr wrap="none" anchor="ctr"/>
          <a:lstStyle/>
          <a:p>
            <a:pPr defTabSz="812760" fontAlgn="base">
              <a:spcBef>
                <a:spcPct val="0"/>
              </a:spcBef>
              <a:spcAft>
                <a:spcPct val="0"/>
              </a:spcAft>
              <a:defRPr/>
            </a:pPr>
            <a:endParaRPr lang="en-US" sz="1100" kern="0">
              <a:ln>
                <a:solidFill>
                  <a:prstClr val="black"/>
                </a:solidFill>
                <a:prstDash val="dashDot"/>
              </a:ln>
              <a:solidFill>
                <a:srgbClr val="000000"/>
              </a:solidFill>
              <a:latin typeface="Century Gothic" panose="020B0502020202020204" pitchFamily="34" charset="0"/>
              <a:ea typeface="MS PGothic" pitchFamily="34" charset="-128"/>
              <a:cs typeface="Arial" pitchFamily="34" charset="0"/>
            </a:endParaRPr>
          </a:p>
        </p:txBody>
      </p:sp>
      <p:sp>
        <p:nvSpPr>
          <p:cNvPr id="143" name="Line 7">
            <a:extLst>
              <a:ext uri="{FF2B5EF4-FFF2-40B4-BE49-F238E27FC236}">
                <a16:creationId xmlns:a16="http://schemas.microsoft.com/office/drawing/2014/main" id="{7486ADAE-328E-4C98-8F1A-B6C1629400E5}"/>
              </a:ext>
            </a:extLst>
          </p:cNvPr>
          <p:cNvSpPr>
            <a:spLocks noChangeShapeType="1"/>
          </p:cNvSpPr>
          <p:nvPr/>
        </p:nvSpPr>
        <p:spPr bwMode="auto">
          <a:xfrm>
            <a:off x="5335590" y="633388"/>
            <a:ext cx="0" cy="5303520"/>
          </a:xfrm>
          <a:prstGeom prst="line">
            <a:avLst/>
          </a:prstGeom>
          <a:noFill/>
          <a:ln w="9525">
            <a:solidFill>
              <a:srgbClr val="29497B">
                <a:lumMod val="75000"/>
              </a:srgbClr>
            </a:solidFill>
            <a:prstDash val="lgDashDotDot"/>
            <a:round/>
            <a:headEnd/>
            <a:tailEnd/>
          </a:ln>
        </p:spPr>
        <p:txBody>
          <a:bodyPr wrap="none" anchor="ctr"/>
          <a:lstStyle/>
          <a:p>
            <a:pPr defTabSz="812760" fontAlgn="base">
              <a:spcBef>
                <a:spcPct val="0"/>
              </a:spcBef>
              <a:spcAft>
                <a:spcPct val="0"/>
              </a:spcAft>
              <a:defRPr/>
            </a:pPr>
            <a:endParaRPr lang="en-US" sz="1100" kern="0">
              <a:ln>
                <a:solidFill>
                  <a:prstClr val="black"/>
                </a:solidFill>
                <a:prstDash val="dashDot"/>
              </a:ln>
              <a:solidFill>
                <a:srgbClr val="000000"/>
              </a:solidFill>
              <a:latin typeface="Century Gothic" panose="020B0502020202020204" pitchFamily="34" charset="0"/>
              <a:ea typeface="MS PGothic" pitchFamily="34" charset="-128"/>
              <a:cs typeface="Arial" pitchFamily="34" charset="0"/>
            </a:endParaRPr>
          </a:p>
        </p:txBody>
      </p:sp>
      <p:sp>
        <p:nvSpPr>
          <p:cNvPr id="144" name="Line 7">
            <a:extLst>
              <a:ext uri="{FF2B5EF4-FFF2-40B4-BE49-F238E27FC236}">
                <a16:creationId xmlns:a16="http://schemas.microsoft.com/office/drawing/2014/main" id="{88DFA580-1349-4AD4-96D4-48391BE7C943}"/>
              </a:ext>
            </a:extLst>
          </p:cNvPr>
          <p:cNvSpPr>
            <a:spLocks noChangeShapeType="1"/>
          </p:cNvSpPr>
          <p:nvPr/>
        </p:nvSpPr>
        <p:spPr bwMode="auto">
          <a:xfrm>
            <a:off x="5813955" y="633388"/>
            <a:ext cx="0" cy="5303520"/>
          </a:xfrm>
          <a:prstGeom prst="line">
            <a:avLst/>
          </a:prstGeom>
          <a:noFill/>
          <a:ln w="9525">
            <a:solidFill>
              <a:srgbClr val="29497B">
                <a:lumMod val="75000"/>
              </a:srgbClr>
            </a:solidFill>
            <a:prstDash val="lgDashDotDot"/>
            <a:round/>
            <a:headEnd/>
            <a:tailEnd/>
          </a:ln>
        </p:spPr>
        <p:txBody>
          <a:bodyPr wrap="none" anchor="ctr"/>
          <a:lstStyle/>
          <a:p>
            <a:pPr defTabSz="812760" fontAlgn="base">
              <a:spcBef>
                <a:spcPct val="0"/>
              </a:spcBef>
              <a:spcAft>
                <a:spcPct val="0"/>
              </a:spcAft>
              <a:defRPr/>
            </a:pPr>
            <a:endParaRPr lang="en-US" sz="1100" kern="0">
              <a:ln>
                <a:solidFill>
                  <a:prstClr val="black"/>
                </a:solidFill>
                <a:prstDash val="dashDot"/>
              </a:ln>
              <a:solidFill>
                <a:srgbClr val="000000"/>
              </a:solidFill>
              <a:latin typeface="Century Gothic" panose="020B0502020202020204" pitchFamily="34" charset="0"/>
              <a:ea typeface="MS PGothic" pitchFamily="34" charset="-128"/>
              <a:cs typeface="Arial" pitchFamily="34" charset="0"/>
            </a:endParaRPr>
          </a:p>
        </p:txBody>
      </p:sp>
      <p:sp>
        <p:nvSpPr>
          <p:cNvPr id="145" name="Line 7">
            <a:extLst>
              <a:ext uri="{FF2B5EF4-FFF2-40B4-BE49-F238E27FC236}">
                <a16:creationId xmlns:a16="http://schemas.microsoft.com/office/drawing/2014/main" id="{13F69703-147F-4109-96F7-981AF9075C4C}"/>
              </a:ext>
            </a:extLst>
          </p:cNvPr>
          <p:cNvSpPr>
            <a:spLocks noChangeShapeType="1"/>
          </p:cNvSpPr>
          <p:nvPr/>
        </p:nvSpPr>
        <p:spPr bwMode="auto">
          <a:xfrm>
            <a:off x="6292322" y="633388"/>
            <a:ext cx="0" cy="5303520"/>
          </a:xfrm>
          <a:prstGeom prst="line">
            <a:avLst/>
          </a:prstGeom>
          <a:noFill/>
          <a:ln w="9525">
            <a:solidFill>
              <a:srgbClr val="29497B">
                <a:lumMod val="75000"/>
              </a:srgbClr>
            </a:solidFill>
            <a:prstDash val="lgDashDotDot"/>
            <a:round/>
            <a:headEnd/>
            <a:tailEnd/>
          </a:ln>
        </p:spPr>
        <p:txBody>
          <a:bodyPr wrap="none" anchor="ctr"/>
          <a:lstStyle/>
          <a:p>
            <a:pPr defTabSz="812760" fontAlgn="base">
              <a:spcBef>
                <a:spcPct val="0"/>
              </a:spcBef>
              <a:spcAft>
                <a:spcPct val="0"/>
              </a:spcAft>
              <a:defRPr/>
            </a:pPr>
            <a:endParaRPr lang="en-US" sz="1100" kern="0">
              <a:ln>
                <a:solidFill>
                  <a:prstClr val="black"/>
                </a:solidFill>
                <a:prstDash val="dashDot"/>
              </a:ln>
              <a:solidFill>
                <a:srgbClr val="000000"/>
              </a:solidFill>
              <a:latin typeface="Century Gothic" panose="020B0502020202020204" pitchFamily="34" charset="0"/>
              <a:ea typeface="MS PGothic" pitchFamily="34" charset="-128"/>
              <a:cs typeface="Arial" pitchFamily="34" charset="0"/>
            </a:endParaRPr>
          </a:p>
        </p:txBody>
      </p:sp>
      <p:sp>
        <p:nvSpPr>
          <p:cNvPr id="146" name="Line 7">
            <a:extLst>
              <a:ext uri="{FF2B5EF4-FFF2-40B4-BE49-F238E27FC236}">
                <a16:creationId xmlns:a16="http://schemas.microsoft.com/office/drawing/2014/main" id="{6AFF3691-2392-4CD7-B051-37956CD8B42E}"/>
              </a:ext>
            </a:extLst>
          </p:cNvPr>
          <p:cNvSpPr>
            <a:spLocks noChangeShapeType="1"/>
          </p:cNvSpPr>
          <p:nvPr/>
        </p:nvSpPr>
        <p:spPr bwMode="auto">
          <a:xfrm>
            <a:off x="6782719" y="633388"/>
            <a:ext cx="0" cy="5303520"/>
          </a:xfrm>
          <a:prstGeom prst="line">
            <a:avLst/>
          </a:prstGeom>
          <a:noFill/>
          <a:ln w="9525">
            <a:solidFill>
              <a:srgbClr val="29497B">
                <a:lumMod val="75000"/>
              </a:srgbClr>
            </a:solidFill>
            <a:prstDash val="lgDashDotDot"/>
            <a:round/>
            <a:headEnd/>
            <a:tailEnd/>
          </a:ln>
        </p:spPr>
        <p:txBody>
          <a:bodyPr wrap="none" anchor="ctr"/>
          <a:lstStyle/>
          <a:p>
            <a:pPr defTabSz="812760" fontAlgn="base">
              <a:spcBef>
                <a:spcPct val="0"/>
              </a:spcBef>
              <a:spcAft>
                <a:spcPct val="0"/>
              </a:spcAft>
              <a:defRPr/>
            </a:pPr>
            <a:endParaRPr lang="en-US" sz="1100" kern="0">
              <a:ln>
                <a:solidFill>
                  <a:prstClr val="black"/>
                </a:solidFill>
                <a:prstDash val="dashDot"/>
              </a:ln>
              <a:solidFill>
                <a:srgbClr val="000000"/>
              </a:solidFill>
              <a:latin typeface="Century Gothic" panose="020B0502020202020204" pitchFamily="34" charset="0"/>
              <a:ea typeface="MS PGothic" pitchFamily="34" charset="-128"/>
              <a:cs typeface="Arial" pitchFamily="34" charset="0"/>
            </a:endParaRPr>
          </a:p>
        </p:txBody>
      </p:sp>
      <p:sp>
        <p:nvSpPr>
          <p:cNvPr id="147" name="Line 7">
            <a:extLst>
              <a:ext uri="{FF2B5EF4-FFF2-40B4-BE49-F238E27FC236}">
                <a16:creationId xmlns:a16="http://schemas.microsoft.com/office/drawing/2014/main" id="{9AF90ECD-623D-4AF1-95D6-3E391B0B8BD0}"/>
              </a:ext>
            </a:extLst>
          </p:cNvPr>
          <p:cNvSpPr>
            <a:spLocks noChangeShapeType="1"/>
          </p:cNvSpPr>
          <p:nvPr/>
        </p:nvSpPr>
        <p:spPr bwMode="auto">
          <a:xfrm>
            <a:off x="7261084" y="633388"/>
            <a:ext cx="0" cy="5303520"/>
          </a:xfrm>
          <a:prstGeom prst="line">
            <a:avLst/>
          </a:prstGeom>
          <a:noFill/>
          <a:ln w="9525">
            <a:solidFill>
              <a:srgbClr val="29497B">
                <a:lumMod val="75000"/>
              </a:srgbClr>
            </a:solidFill>
            <a:prstDash val="lgDashDotDot"/>
            <a:round/>
            <a:headEnd/>
            <a:tailEnd/>
          </a:ln>
        </p:spPr>
        <p:txBody>
          <a:bodyPr wrap="none" anchor="ctr"/>
          <a:lstStyle/>
          <a:p>
            <a:pPr defTabSz="812760" fontAlgn="base">
              <a:spcBef>
                <a:spcPct val="0"/>
              </a:spcBef>
              <a:spcAft>
                <a:spcPct val="0"/>
              </a:spcAft>
              <a:defRPr/>
            </a:pPr>
            <a:endParaRPr lang="en-US" sz="1100" kern="0">
              <a:ln>
                <a:solidFill>
                  <a:prstClr val="black"/>
                </a:solidFill>
                <a:prstDash val="dashDot"/>
              </a:ln>
              <a:solidFill>
                <a:srgbClr val="000000"/>
              </a:solidFill>
              <a:latin typeface="Century Gothic" panose="020B0502020202020204" pitchFamily="34" charset="0"/>
              <a:ea typeface="MS PGothic" pitchFamily="34" charset="-128"/>
              <a:cs typeface="Arial" pitchFamily="34" charset="0"/>
            </a:endParaRPr>
          </a:p>
        </p:txBody>
      </p:sp>
      <p:sp>
        <p:nvSpPr>
          <p:cNvPr id="148" name="Line 7">
            <a:extLst>
              <a:ext uri="{FF2B5EF4-FFF2-40B4-BE49-F238E27FC236}">
                <a16:creationId xmlns:a16="http://schemas.microsoft.com/office/drawing/2014/main" id="{A2730674-81FB-4FDE-9BD9-D32D7E2D534A}"/>
              </a:ext>
            </a:extLst>
          </p:cNvPr>
          <p:cNvSpPr>
            <a:spLocks noChangeShapeType="1"/>
          </p:cNvSpPr>
          <p:nvPr/>
        </p:nvSpPr>
        <p:spPr bwMode="auto">
          <a:xfrm>
            <a:off x="7751481" y="633388"/>
            <a:ext cx="0" cy="5303520"/>
          </a:xfrm>
          <a:prstGeom prst="line">
            <a:avLst/>
          </a:prstGeom>
          <a:noFill/>
          <a:ln w="9525">
            <a:solidFill>
              <a:srgbClr val="29497B">
                <a:lumMod val="75000"/>
              </a:srgbClr>
            </a:solidFill>
            <a:prstDash val="lgDashDotDot"/>
            <a:round/>
            <a:headEnd/>
            <a:tailEnd/>
          </a:ln>
        </p:spPr>
        <p:txBody>
          <a:bodyPr wrap="none" anchor="ctr"/>
          <a:lstStyle/>
          <a:p>
            <a:pPr defTabSz="812760" fontAlgn="base">
              <a:spcBef>
                <a:spcPct val="0"/>
              </a:spcBef>
              <a:spcAft>
                <a:spcPct val="0"/>
              </a:spcAft>
              <a:defRPr/>
            </a:pPr>
            <a:endParaRPr lang="en-US" sz="1100" kern="0">
              <a:ln>
                <a:solidFill>
                  <a:prstClr val="black"/>
                </a:solidFill>
                <a:prstDash val="dashDot"/>
              </a:ln>
              <a:solidFill>
                <a:srgbClr val="000000"/>
              </a:solidFill>
              <a:latin typeface="Century Gothic" panose="020B0502020202020204" pitchFamily="34" charset="0"/>
              <a:ea typeface="MS PGothic" pitchFamily="34" charset="-128"/>
              <a:cs typeface="Arial" pitchFamily="34" charset="0"/>
            </a:endParaRPr>
          </a:p>
        </p:txBody>
      </p:sp>
      <p:sp>
        <p:nvSpPr>
          <p:cNvPr id="149" name="Line 7">
            <a:extLst>
              <a:ext uri="{FF2B5EF4-FFF2-40B4-BE49-F238E27FC236}">
                <a16:creationId xmlns:a16="http://schemas.microsoft.com/office/drawing/2014/main" id="{03B1E972-8637-4A6C-9BC0-BB3EB73AEBEB}"/>
              </a:ext>
            </a:extLst>
          </p:cNvPr>
          <p:cNvSpPr>
            <a:spLocks noChangeShapeType="1"/>
          </p:cNvSpPr>
          <p:nvPr/>
        </p:nvSpPr>
        <p:spPr bwMode="auto">
          <a:xfrm>
            <a:off x="8233875" y="633388"/>
            <a:ext cx="0" cy="5394960"/>
          </a:xfrm>
          <a:prstGeom prst="line">
            <a:avLst/>
          </a:prstGeom>
          <a:noFill/>
          <a:ln w="9525">
            <a:solidFill>
              <a:srgbClr val="92D050"/>
            </a:solidFill>
            <a:prstDash val="lgDashDotDot"/>
            <a:round/>
            <a:headEnd/>
            <a:tailEnd/>
          </a:ln>
        </p:spPr>
        <p:txBody>
          <a:bodyPr wrap="none" anchor="ctr"/>
          <a:lstStyle/>
          <a:p>
            <a:pPr defTabSz="812760" fontAlgn="base">
              <a:spcBef>
                <a:spcPct val="0"/>
              </a:spcBef>
              <a:spcAft>
                <a:spcPct val="0"/>
              </a:spcAft>
              <a:defRPr/>
            </a:pPr>
            <a:endParaRPr lang="en-US" sz="1100" kern="0">
              <a:ln>
                <a:solidFill>
                  <a:prstClr val="black"/>
                </a:solidFill>
                <a:prstDash val="dashDot"/>
              </a:ln>
              <a:solidFill>
                <a:srgbClr val="000000"/>
              </a:solidFill>
              <a:latin typeface="Century Gothic" panose="020B0502020202020204" pitchFamily="34" charset="0"/>
              <a:ea typeface="MS PGothic" pitchFamily="34" charset="-128"/>
              <a:cs typeface="Arial" pitchFamily="34" charset="0"/>
            </a:endParaRPr>
          </a:p>
        </p:txBody>
      </p:sp>
      <p:sp>
        <p:nvSpPr>
          <p:cNvPr id="150" name="Line 7">
            <a:extLst>
              <a:ext uri="{FF2B5EF4-FFF2-40B4-BE49-F238E27FC236}">
                <a16:creationId xmlns:a16="http://schemas.microsoft.com/office/drawing/2014/main" id="{140C68C6-549E-41E8-914A-3A6A769C7A15}"/>
              </a:ext>
            </a:extLst>
          </p:cNvPr>
          <p:cNvSpPr>
            <a:spLocks noChangeShapeType="1"/>
          </p:cNvSpPr>
          <p:nvPr/>
        </p:nvSpPr>
        <p:spPr bwMode="auto">
          <a:xfrm>
            <a:off x="10631934" y="633388"/>
            <a:ext cx="0" cy="4956048"/>
          </a:xfrm>
          <a:prstGeom prst="line">
            <a:avLst/>
          </a:prstGeom>
          <a:noFill/>
          <a:ln w="9525">
            <a:solidFill>
              <a:srgbClr val="29497B">
                <a:lumMod val="75000"/>
              </a:srgbClr>
            </a:solidFill>
            <a:prstDash val="lgDashDotDot"/>
            <a:round/>
            <a:headEnd/>
            <a:tailEnd/>
          </a:ln>
        </p:spPr>
        <p:txBody>
          <a:bodyPr wrap="none" anchor="ctr"/>
          <a:lstStyle/>
          <a:p>
            <a:pPr defTabSz="812760" fontAlgn="base">
              <a:spcBef>
                <a:spcPct val="0"/>
              </a:spcBef>
              <a:spcAft>
                <a:spcPct val="0"/>
              </a:spcAft>
              <a:defRPr/>
            </a:pPr>
            <a:endParaRPr lang="en-US" sz="1100" kern="0">
              <a:ln>
                <a:solidFill>
                  <a:prstClr val="black"/>
                </a:solidFill>
                <a:prstDash val="dashDot"/>
              </a:ln>
              <a:solidFill>
                <a:srgbClr val="000000"/>
              </a:solidFill>
              <a:latin typeface="Century Gothic" panose="020B0502020202020204" pitchFamily="34" charset="0"/>
              <a:ea typeface="MS PGothic" pitchFamily="34" charset="-128"/>
              <a:cs typeface="Arial" pitchFamily="34" charset="0"/>
            </a:endParaRPr>
          </a:p>
        </p:txBody>
      </p:sp>
      <p:sp>
        <p:nvSpPr>
          <p:cNvPr id="151" name="Arrow: Pentagon 30">
            <a:extLst>
              <a:ext uri="{FF2B5EF4-FFF2-40B4-BE49-F238E27FC236}">
                <a16:creationId xmlns:a16="http://schemas.microsoft.com/office/drawing/2014/main" id="{B6699C32-C34D-4E7F-B944-D99D92EA3DDE}"/>
              </a:ext>
            </a:extLst>
          </p:cNvPr>
          <p:cNvSpPr/>
          <p:nvPr/>
        </p:nvSpPr>
        <p:spPr>
          <a:xfrm>
            <a:off x="30014" y="757097"/>
            <a:ext cx="1430512" cy="1051439"/>
          </a:xfrm>
          <a:prstGeom prst="homePlate">
            <a:avLst/>
          </a:prstGeom>
          <a:solidFill>
            <a:srgbClr val="81CEE4">
              <a:lumMod val="75000"/>
            </a:srgbClr>
          </a:solidFill>
          <a:ln>
            <a:noFill/>
          </a:ln>
          <a:effectLst/>
        </p:spPr>
        <p:txBody>
          <a:bodyPr rtlCol="0" anchor="ctr"/>
          <a:lstStyle/>
          <a:p>
            <a:pPr>
              <a:defRPr/>
            </a:pPr>
            <a:r>
              <a:rPr lang="en-IN" sz="1050" b="1" kern="0">
                <a:solidFill>
                  <a:srgbClr val="FFFFFF"/>
                </a:solidFill>
                <a:latin typeface="Calibri" panose="020F0502020204030204"/>
                <a:cs typeface="Arial" charset="0"/>
              </a:rPr>
              <a:t>Program Mgmt. Setup</a:t>
            </a:r>
            <a:endParaRPr lang="en-IN" sz="700" b="1" kern="0">
              <a:solidFill>
                <a:srgbClr val="FFFFFF"/>
              </a:solidFill>
              <a:latin typeface="Calibri" panose="020F0502020204030204"/>
              <a:cs typeface="Arial" charset="0"/>
            </a:endParaRPr>
          </a:p>
        </p:txBody>
      </p:sp>
      <p:sp>
        <p:nvSpPr>
          <p:cNvPr id="153" name="Arrow: Pentagon 44">
            <a:extLst>
              <a:ext uri="{FF2B5EF4-FFF2-40B4-BE49-F238E27FC236}">
                <a16:creationId xmlns:a16="http://schemas.microsoft.com/office/drawing/2014/main" id="{5FD744D8-3274-47A3-929D-3F4BFE07D8C9}"/>
              </a:ext>
            </a:extLst>
          </p:cNvPr>
          <p:cNvSpPr/>
          <p:nvPr/>
        </p:nvSpPr>
        <p:spPr>
          <a:xfrm>
            <a:off x="2939687" y="766925"/>
            <a:ext cx="7719958" cy="328867"/>
          </a:xfrm>
          <a:prstGeom prst="homePlate">
            <a:avLst/>
          </a:prstGeom>
          <a:solidFill>
            <a:srgbClr val="03ABBA"/>
          </a:solidFill>
          <a:ln w="12700" cap="flat" cmpd="sng" algn="ctr">
            <a:noFill/>
            <a:prstDash val="solid"/>
            <a:miter lim="800000"/>
          </a:ln>
          <a:effectLst/>
        </p:spPr>
        <p:txBody>
          <a:bodyPr rtlCol="0" anchor="ctr"/>
          <a:lstStyle/>
          <a:p>
            <a:pPr>
              <a:defRPr/>
            </a:pPr>
            <a:r>
              <a:rPr lang="en-IN" sz="1000" b="1" kern="0">
                <a:solidFill>
                  <a:srgbClr val="000000"/>
                </a:solidFill>
                <a:latin typeface="Calibri" panose="020F0502020204030204"/>
                <a:cs typeface="Arial" charset="0"/>
              </a:rPr>
              <a:t>Program Management</a:t>
            </a:r>
          </a:p>
          <a:p>
            <a:pPr marL="228594" indent="-228594">
              <a:buFont typeface="Wingdings" panose="05000000000000000000" pitchFamily="2" charset="2"/>
              <a:buChar char="Ø"/>
              <a:defRPr/>
            </a:pPr>
            <a:r>
              <a:rPr lang="en-IN" sz="1000" kern="0">
                <a:solidFill>
                  <a:schemeClr val="bg1"/>
                </a:solidFill>
                <a:latin typeface="Calibri" panose="020F0502020204030204"/>
                <a:cs typeface="Arial" charset="0"/>
              </a:rPr>
              <a:t>Communication, Risk Management, Management of Change , Governance &amp; Reporting</a:t>
            </a:r>
          </a:p>
        </p:txBody>
      </p:sp>
      <p:sp>
        <p:nvSpPr>
          <p:cNvPr id="154" name="Arrow: Pentagon 43">
            <a:extLst>
              <a:ext uri="{FF2B5EF4-FFF2-40B4-BE49-F238E27FC236}">
                <a16:creationId xmlns:a16="http://schemas.microsoft.com/office/drawing/2014/main" id="{0C0830F2-65AF-4F44-AA84-CECCB8A00E31}"/>
              </a:ext>
            </a:extLst>
          </p:cNvPr>
          <p:cNvSpPr/>
          <p:nvPr/>
        </p:nvSpPr>
        <p:spPr>
          <a:xfrm>
            <a:off x="1460527" y="1292351"/>
            <a:ext cx="3364992" cy="146304"/>
          </a:xfrm>
          <a:prstGeom prst="homePlate">
            <a:avLst/>
          </a:prstGeom>
          <a:solidFill>
            <a:srgbClr val="FFFFFF"/>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Core Team Resource Ramp Up</a:t>
            </a:r>
          </a:p>
        </p:txBody>
      </p:sp>
      <p:sp>
        <p:nvSpPr>
          <p:cNvPr id="155" name="Arrow: Pentagon 43">
            <a:extLst>
              <a:ext uri="{FF2B5EF4-FFF2-40B4-BE49-F238E27FC236}">
                <a16:creationId xmlns:a16="http://schemas.microsoft.com/office/drawing/2014/main" id="{93462C24-439A-4B3F-A2DD-FF527F2F18D2}"/>
              </a:ext>
            </a:extLst>
          </p:cNvPr>
          <p:cNvSpPr/>
          <p:nvPr/>
        </p:nvSpPr>
        <p:spPr>
          <a:xfrm>
            <a:off x="1460527" y="1116949"/>
            <a:ext cx="3383280" cy="146304"/>
          </a:xfrm>
          <a:prstGeom prst="homePlate">
            <a:avLst/>
          </a:prstGeom>
          <a:solidFill>
            <a:srgbClr val="FFFFFF"/>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Establish Network connectivity - </a:t>
            </a:r>
            <a:r>
              <a:rPr lang="en-IN" sz="1000" b="1" kern="0">
                <a:solidFill>
                  <a:srgbClr val="FF0000"/>
                </a:solidFill>
                <a:latin typeface="Calibri" panose="020F0502020204030204"/>
                <a:cs typeface="Arial" charset="0"/>
              </a:rPr>
              <a:t>VPN</a:t>
            </a:r>
          </a:p>
        </p:txBody>
      </p:sp>
      <p:sp>
        <p:nvSpPr>
          <p:cNvPr id="156" name="Arrow: Pentagon 43">
            <a:extLst>
              <a:ext uri="{FF2B5EF4-FFF2-40B4-BE49-F238E27FC236}">
                <a16:creationId xmlns:a16="http://schemas.microsoft.com/office/drawing/2014/main" id="{2C94D483-DFFA-4D99-A0BE-2E1B986F3B48}"/>
              </a:ext>
            </a:extLst>
          </p:cNvPr>
          <p:cNvSpPr/>
          <p:nvPr/>
        </p:nvSpPr>
        <p:spPr>
          <a:xfrm>
            <a:off x="1460527" y="1462141"/>
            <a:ext cx="1463040" cy="146304"/>
          </a:xfrm>
          <a:prstGeom prst="homePlate">
            <a:avLst/>
          </a:prstGeom>
          <a:solidFill>
            <a:srgbClr val="92D050"/>
          </a:solidFill>
          <a:ln w="12700" cap="flat" cmpd="sng" algn="ctr">
            <a:solidFill>
              <a:srgbClr val="81CEE4"/>
            </a:solidFill>
            <a:prstDash val="solid"/>
            <a:miter lim="800000"/>
          </a:ln>
          <a:effectLst/>
        </p:spPr>
        <p:txBody>
          <a:bodyPr rtlCol="0" anchor="ctr"/>
          <a:lstStyle/>
          <a:p>
            <a:pPr>
              <a:defRPr/>
            </a:pPr>
            <a:r>
              <a:rPr lang="en-IN" sz="1000" kern="0">
                <a:latin typeface="Calibri" panose="020F0502020204030204"/>
                <a:cs typeface="Arial" charset="0"/>
              </a:rPr>
              <a:t>Detailed Transition Plan</a:t>
            </a:r>
          </a:p>
        </p:txBody>
      </p:sp>
      <p:sp>
        <p:nvSpPr>
          <p:cNvPr id="160" name="Arrow: Pentagon 43">
            <a:extLst>
              <a:ext uri="{FF2B5EF4-FFF2-40B4-BE49-F238E27FC236}">
                <a16:creationId xmlns:a16="http://schemas.microsoft.com/office/drawing/2014/main" id="{56C1D0E2-3682-42A9-BD4C-7CAFFC410439}"/>
              </a:ext>
            </a:extLst>
          </p:cNvPr>
          <p:cNvSpPr/>
          <p:nvPr/>
        </p:nvSpPr>
        <p:spPr>
          <a:xfrm>
            <a:off x="3187305" y="2953664"/>
            <a:ext cx="4047308" cy="146304"/>
          </a:xfrm>
          <a:prstGeom prst="homePlate">
            <a:avLst/>
          </a:prstGeom>
          <a:solidFill>
            <a:srgbClr val="81CEE4">
              <a:lumMod val="60000"/>
              <a:lumOff val="40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Knowledge Acquisition ( KA)</a:t>
            </a:r>
          </a:p>
        </p:txBody>
      </p:sp>
      <p:sp>
        <p:nvSpPr>
          <p:cNvPr id="161" name="Arrow: Pentagon 43">
            <a:extLst>
              <a:ext uri="{FF2B5EF4-FFF2-40B4-BE49-F238E27FC236}">
                <a16:creationId xmlns:a16="http://schemas.microsoft.com/office/drawing/2014/main" id="{15889C9A-7A80-4E70-BF7E-E6FFC0BE5F35}"/>
              </a:ext>
            </a:extLst>
          </p:cNvPr>
          <p:cNvSpPr/>
          <p:nvPr/>
        </p:nvSpPr>
        <p:spPr>
          <a:xfrm>
            <a:off x="7269565" y="2957810"/>
            <a:ext cx="1435608" cy="146304"/>
          </a:xfrm>
          <a:prstGeom prst="homePlate">
            <a:avLst/>
          </a:prstGeom>
          <a:solidFill>
            <a:srgbClr val="81CEE4">
              <a:lumMod val="75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Shadow Support(SS)</a:t>
            </a:r>
          </a:p>
        </p:txBody>
      </p:sp>
      <p:sp>
        <p:nvSpPr>
          <p:cNvPr id="171" name="Arrow: Pentagon 43">
            <a:extLst>
              <a:ext uri="{FF2B5EF4-FFF2-40B4-BE49-F238E27FC236}">
                <a16:creationId xmlns:a16="http://schemas.microsoft.com/office/drawing/2014/main" id="{C3458AFD-415A-4435-AEC0-4FA8C60D343E}"/>
              </a:ext>
            </a:extLst>
          </p:cNvPr>
          <p:cNvSpPr/>
          <p:nvPr/>
        </p:nvSpPr>
        <p:spPr>
          <a:xfrm>
            <a:off x="3885574" y="3184349"/>
            <a:ext cx="3348445" cy="146304"/>
          </a:xfrm>
          <a:prstGeom prst="homePlate">
            <a:avLst/>
          </a:prstGeom>
          <a:solidFill>
            <a:srgbClr val="81CEE4">
              <a:lumMod val="60000"/>
              <a:lumOff val="40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Knowledge Acquisition ( KA)</a:t>
            </a:r>
          </a:p>
        </p:txBody>
      </p:sp>
      <p:sp>
        <p:nvSpPr>
          <p:cNvPr id="172" name="Arrow: Pentagon 43">
            <a:extLst>
              <a:ext uri="{FF2B5EF4-FFF2-40B4-BE49-F238E27FC236}">
                <a16:creationId xmlns:a16="http://schemas.microsoft.com/office/drawing/2014/main" id="{70C868B8-AD73-4EA1-A350-33BFB3F3E033}"/>
              </a:ext>
            </a:extLst>
          </p:cNvPr>
          <p:cNvSpPr/>
          <p:nvPr/>
        </p:nvSpPr>
        <p:spPr>
          <a:xfrm>
            <a:off x="7283462" y="3187113"/>
            <a:ext cx="1435608" cy="146304"/>
          </a:xfrm>
          <a:prstGeom prst="homePlate">
            <a:avLst/>
          </a:prstGeom>
          <a:solidFill>
            <a:srgbClr val="81CEE4">
              <a:lumMod val="75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Shadow support</a:t>
            </a:r>
          </a:p>
        </p:txBody>
      </p:sp>
      <p:sp>
        <p:nvSpPr>
          <p:cNvPr id="174" name="Arrow: Pentagon 43">
            <a:extLst>
              <a:ext uri="{FF2B5EF4-FFF2-40B4-BE49-F238E27FC236}">
                <a16:creationId xmlns:a16="http://schemas.microsoft.com/office/drawing/2014/main" id="{698E5A60-24C1-4671-9251-C353108DEA9A}"/>
              </a:ext>
            </a:extLst>
          </p:cNvPr>
          <p:cNvSpPr/>
          <p:nvPr/>
        </p:nvSpPr>
        <p:spPr>
          <a:xfrm>
            <a:off x="4848776" y="3415034"/>
            <a:ext cx="2395728" cy="146304"/>
          </a:xfrm>
          <a:prstGeom prst="homePlate">
            <a:avLst/>
          </a:prstGeom>
          <a:solidFill>
            <a:srgbClr val="81CEE4">
              <a:lumMod val="60000"/>
              <a:lumOff val="40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Knowledge Acquisition ( KA)</a:t>
            </a:r>
          </a:p>
        </p:txBody>
      </p:sp>
      <p:sp>
        <p:nvSpPr>
          <p:cNvPr id="185" name="TextBox 184">
            <a:extLst>
              <a:ext uri="{FF2B5EF4-FFF2-40B4-BE49-F238E27FC236}">
                <a16:creationId xmlns:a16="http://schemas.microsoft.com/office/drawing/2014/main" id="{BD3EDD08-F8C5-4081-AD28-C21DD311D555}"/>
              </a:ext>
            </a:extLst>
          </p:cNvPr>
          <p:cNvSpPr txBox="1"/>
          <p:nvPr/>
        </p:nvSpPr>
        <p:spPr>
          <a:xfrm>
            <a:off x="10734805" y="1289565"/>
            <a:ext cx="1457195" cy="3077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defTabSz="1171575" fontAlgn="base">
              <a:spcBef>
                <a:spcPct val="0"/>
              </a:spcBef>
              <a:spcAft>
                <a:spcPct val="0"/>
              </a:spcAft>
              <a:defRPr/>
            </a:pPr>
            <a:r>
              <a:rPr lang="en-US" sz="1000">
                <a:latin typeface="Calibri" panose="020F0502020204030204"/>
                <a:ea typeface="Verdana"/>
                <a:cs typeface="Arial"/>
              </a:rPr>
              <a:t>Stabilization of 3 months post Go Live- Activities </a:t>
            </a:r>
            <a:endParaRPr lang="en-US" sz="1000">
              <a:latin typeface="Calibri" panose="020F0502020204030204"/>
              <a:ea typeface="Verdana" panose="020B0604030504040204" pitchFamily="34" charset="0"/>
              <a:cs typeface="Arial" charset="0"/>
            </a:endParaRPr>
          </a:p>
        </p:txBody>
      </p:sp>
      <p:sp>
        <p:nvSpPr>
          <p:cNvPr id="186" name="Rounded Rectangle 168">
            <a:extLst>
              <a:ext uri="{FF2B5EF4-FFF2-40B4-BE49-F238E27FC236}">
                <a16:creationId xmlns:a16="http://schemas.microsoft.com/office/drawing/2014/main" id="{3ADB04C3-A762-44BF-9C18-5EB059E7575C}"/>
              </a:ext>
            </a:extLst>
          </p:cNvPr>
          <p:cNvSpPr/>
          <p:nvPr/>
        </p:nvSpPr>
        <p:spPr>
          <a:xfrm>
            <a:off x="10834571" y="807475"/>
            <a:ext cx="1147941" cy="288317"/>
          </a:xfrm>
          <a:prstGeom prst="roundRect">
            <a:avLst/>
          </a:prstGeom>
          <a:solidFill>
            <a:srgbClr val="002060"/>
          </a:solidFill>
          <a:ln w="12700" cap="flat" cmpd="sng" algn="ctr">
            <a:noFill/>
            <a:prstDash val="solid"/>
            <a:miter lim="800000"/>
          </a:ln>
          <a:effectLst/>
        </p:spPr>
        <p:txBody>
          <a:bodyPr lIns="91440" tIns="45720" rIns="91440" bIns="45720" rtlCol="0" anchor="ctr"/>
          <a:lstStyle/>
          <a:p>
            <a:pPr algn="ctr" defTabSz="810262">
              <a:defRPr/>
            </a:pPr>
            <a:r>
              <a:rPr lang="en-US" sz="1000" kern="0">
                <a:solidFill>
                  <a:schemeClr val="bg1"/>
                </a:solidFill>
                <a:latin typeface="Calibri"/>
                <a:ea typeface="Verdana"/>
                <a:cs typeface="Calibri"/>
              </a:rPr>
              <a:t>Stabilization</a:t>
            </a:r>
          </a:p>
          <a:p>
            <a:pPr algn="ctr" defTabSz="810262">
              <a:defRPr/>
            </a:pPr>
            <a:r>
              <a:rPr lang="en-US" sz="1000" kern="0">
                <a:solidFill>
                  <a:schemeClr val="bg1"/>
                </a:solidFill>
                <a:latin typeface="Calibri"/>
                <a:ea typeface="Verdana"/>
                <a:cs typeface="Calibri"/>
              </a:rPr>
              <a:t>3 months </a:t>
            </a:r>
            <a:endParaRPr lang="en-US" sz="1000" kern="0">
              <a:solidFill>
                <a:schemeClr val="bg1"/>
              </a:solidFill>
              <a:latin typeface="Calibri" panose="020F0502020204030204" pitchFamily="34" charset="0"/>
              <a:ea typeface="Verdana" panose="020B0604030504040204" pitchFamily="34" charset="0"/>
              <a:cs typeface="Calibri" panose="020F0502020204030204" pitchFamily="34" charset="0"/>
            </a:endParaRPr>
          </a:p>
        </p:txBody>
      </p:sp>
      <p:sp>
        <p:nvSpPr>
          <p:cNvPr id="187" name="Striped Right Arrow 175">
            <a:extLst>
              <a:ext uri="{FF2B5EF4-FFF2-40B4-BE49-F238E27FC236}">
                <a16:creationId xmlns:a16="http://schemas.microsoft.com/office/drawing/2014/main" id="{C36AA9DB-7D84-4078-94EF-3FC25EFA9734}"/>
              </a:ext>
            </a:extLst>
          </p:cNvPr>
          <p:cNvSpPr/>
          <p:nvPr/>
        </p:nvSpPr>
        <p:spPr>
          <a:xfrm>
            <a:off x="10919018" y="3237732"/>
            <a:ext cx="1097280" cy="870349"/>
          </a:xfrm>
          <a:prstGeom prst="stripedRightArrow">
            <a:avLst/>
          </a:prstGeom>
          <a:solidFill>
            <a:srgbClr val="4472C4">
              <a:lumMod val="20000"/>
              <a:lumOff val="80000"/>
            </a:srgbClr>
          </a:solidFill>
          <a:ln w="25400" cap="flat" cmpd="sng" algn="ctr">
            <a:solidFill>
              <a:srgbClr val="4472C4">
                <a:lumMod val="60000"/>
                <a:lumOff val="40000"/>
              </a:srgbClr>
            </a:solidFill>
            <a:prstDash val="solid"/>
          </a:ln>
          <a:effectLst/>
        </p:spPr>
        <p:txBody>
          <a:bodyPr rtlCol="0" anchor="ctr"/>
          <a:lstStyle/>
          <a:p>
            <a:pPr algn="ctr" defTabSz="810262">
              <a:defRPr/>
            </a:pPr>
            <a:r>
              <a:rPr lang="en-US" sz="1200" b="1" kern="0">
                <a:solidFill>
                  <a:prstClr val="black"/>
                </a:solidFill>
                <a:latin typeface="Calibri" panose="020F0502020204030204" pitchFamily="34" charset="0"/>
                <a:ea typeface="Verdana" panose="020B0604030504040204" pitchFamily="34" charset="0"/>
                <a:cs typeface="Calibri" panose="020F0502020204030204" pitchFamily="34" charset="0"/>
              </a:rPr>
              <a:t>Steady State</a:t>
            </a:r>
          </a:p>
        </p:txBody>
      </p:sp>
      <p:sp>
        <p:nvSpPr>
          <p:cNvPr id="188" name="Rectangle 187">
            <a:extLst>
              <a:ext uri="{FF2B5EF4-FFF2-40B4-BE49-F238E27FC236}">
                <a16:creationId xmlns:a16="http://schemas.microsoft.com/office/drawing/2014/main" id="{C4FC146C-8966-46BE-9A6B-AC1170E6D1AE}"/>
              </a:ext>
            </a:extLst>
          </p:cNvPr>
          <p:cNvSpPr/>
          <p:nvPr/>
        </p:nvSpPr>
        <p:spPr>
          <a:xfrm>
            <a:off x="10638534" y="1784185"/>
            <a:ext cx="1553466" cy="1169551"/>
          </a:xfrm>
          <a:prstGeom prst="rect">
            <a:avLst/>
          </a:prstGeom>
        </p:spPr>
        <p:txBody>
          <a:bodyPr wrap="square">
            <a:spAutoFit/>
          </a:bodyPr>
          <a:lstStyle/>
          <a:p>
            <a:pPr marL="171450" indent="-171450" defTabSz="809176">
              <a:buFont typeface="Arial" panose="020B0604020202020204" pitchFamily="34" charset="0"/>
              <a:buChar char="•"/>
              <a:defRPr/>
            </a:pPr>
            <a:r>
              <a:rPr lang="en-US" sz="1000" kern="0">
                <a:solidFill>
                  <a:prstClr val="black"/>
                </a:solidFill>
                <a:latin typeface="Calibri" panose="020F0502020204030204"/>
                <a:ea typeface="Verdana" panose="020B0604030504040204" pitchFamily="34" charset="0"/>
                <a:cs typeface="Arial" charset="0"/>
              </a:rPr>
              <a:t>Finalize KPI and baseline SLAs</a:t>
            </a:r>
          </a:p>
          <a:p>
            <a:pPr marL="171450" indent="-171450" defTabSz="809176">
              <a:buFont typeface="Arial" panose="020B0604020202020204" pitchFamily="34" charset="0"/>
              <a:buChar char="•"/>
              <a:defRPr/>
            </a:pPr>
            <a:r>
              <a:rPr lang="en-US" sz="1000" kern="0">
                <a:solidFill>
                  <a:prstClr val="black"/>
                </a:solidFill>
                <a:latin typeface="Calibri" panose="020F0502020204030204"/>
                <a:ea typeface="Verdana" panose="020B0604030504040204" pitchFamily="34" charset="0"/>
                <a:cs typeface="Arial" charset="0"/>
              </a:rPr>
              <a:t>Visual Dashboards enabling standardization</a:t>
            </a:r>
          </a:p>
          <a:p>
            <a:pPr marL="171450" indent="-171450" defTabSz="809176">
              <a:buFont typeface="Arial" panose="020B0604020202020204" pitchFamily="34" charset="0"/>
              <a:buChar char="•"/>
              <a:defRPr/>
            </a:pPr>
            <a:r>
              <a:rPr lang="en-US" sz="1000" kern="0">
                <a:solidFill>
                  <a:prstClr val="black"/>
                </a:solidFill>
                <a:latin typeface="Calibri" panose="020F0502020204030204"/>
                <a:ea typeface="Verdana" panose="020B0604030504040204" pitchFamily="34" charset="0"/>
                <a:cs typeface="Arial" charset="0"/>
              </a:rPr>
              <a:t>SLA benchmarking and implementation</a:t>
            </a:r>
          </a:p>
        </p:txBody>
      </p:sp>
      <p:sp>
        <p:nvSpPr>
          <p:cNvPr id="189" name="Rectangle 188">
            <a:extLst>
              <a:ext uri="{FF2B5EF4-FFF2-40B4-BE49-F238E27FC236}">
                <a16:creationId xmlns:a16="http://schemas.microsoft.com/office/drawing/2014/main" id="{9B7E8E53-3014-4880-BF25-D8EA894B2CF4}"/>
              </a:ext>
            </a:extLst>
          </p:cNvPr>
          <p:cNvSpPr/>
          <p:nvPr/>
        </p:nvSpPr>
        <p:spPr>
          <a:xfrm>
            <a:off x="985456" y="6227886"/>
            <a:ext cx="914033" cy="246221"/>
          </a:xfrm>
          <a:prstGeom prst="rect">
            <a:avLst/>
          </a:prstGeom>
        </p:spPr>
        <p:txBody>
          <a:bodyPr wrap="none">
            <a:spAutoFit/>
          </a:bodyPr>
          <a:lstStyle/>
          <a:p>
            <a:pPr algn="ctr" defTabSz="809176">
              <a:spcBef>
                <a:spcPts val="199"/>
              </a:spcBef>
              <a:defRPr/>
            </a:pPr>
            <a:r>
              <a:rPr lang="en-IN" sz="1000" b="1" kern="0">
                <a:solidFill>
                  <a:prstClr val="black"/>
                </a:solidFill>
                <a:latin typeface="Calibri" panose="020F0502020204030204"/>
                <a:ea typeface="Verdana" panose="020B0604030504040204" pitchFamily="34" charset="0"/>
                <a:cs typeface="Arial" charset="0"/>
              </a:rPr>
              <a:t>MOU Sign Off</a:t>
            </a:r>
          </a:p>
        </p:txBody>
      </p:sp>
      <p:sp>
        <p:nvSpPr>
          <p:cNvPr id="190" name="5-Point Star 141">
            <a:extLst>
              <a:ext uri="{FF2B5EF4-FFF2-40B4-BE49-F238E27FC236}">
                <a16:creationId xmlns:a16="http://schemas.microsoft.com/office/drawing/2014/main" id="{0B5C07BA-F96D-4D03-8784-8090010FBA56}"/>
              </a:ext>
            </a:extLst>
          </p:cNvPr>
          <p:cNvSpPr/>
          <p:nvPr/>
        </p:nvSpPr>
        <p:spPr>
          <a:xfrm>
            <a:off x="1370732" y="6119680"/>
            <a:ext cx="189544" cy="175057"/>
          </a:xfrm>
          <a:prstGeom prst="star5">
            <a:avLst/>
          </a:prstGeom>
          <a:solidFill>
            <a:srgbClr val="00B050"/>
          </a:solidFill>
          <a:ln w="12700" cap="flat" cmpd="sng" algn="ctr">
            <a:noFill/>
            <a:prstDash val="solid"/>
            <a:miter lim="800000"/>
          </a:ln>
          <a:effectLst/>
        </p:spPr>
        <p:txBody>
          <a:bodyPr rtlCol="0" anchor="ctr"/>
          <a:lstStyle/>
          <a:p>
            <a:pPr algn="ctr" defTabSz="805116">
              <a:defRPr/>
            </a:pPr>
            <a:endParaRPr lang="en-GB" sz="900" kern="0">
              <a:solidFill>
                <a:prstClr val="white"/>
              </a:solidFill>
              <a:latin typeface="Arial Narrow"/>
              <a:ea typeface="Verdana" panose="020B0604030504040204" pitchFamily="34" charset="0"/>
              <a:cs typeface="Arial" charset="0"/>
            </a:endParaRPr>
          </a:p>
        </p:txBody>
      </p:sp>
      <p:sp>
        <p:nvSpPr>
          <p:cNvPr id="191" name="5-Point Star 141">
            <a:extLst>
              <a:ext uri="{FF2B5EF4-FFF2-40B4-BE49-F238E27FC236}">
                <a16:creationId xmlns:a16="http://schemas.microsoft.com/office/drawing/2014/main" id="{F9232AC2-C157-4C9F-828A-DC0358D7C32C}"/>
              </a:ext>
            </a:extLst>
          </p:cNvPr>
          <p:cNvSpPr/>
          <p:nvPr/>
        </p:nvSpPr>
        <p:spPr>
          <a:xfrm>
            <a:off x="7185199" y="5958453"/>
            <a:ext cx="189544" cy="175057"/>
          </a:xfrm>
          <a:prstGeom prst="star5">
            <a:avLst/>
          </a:prstGeom>
          <a:solidFill>
            <a:srgbClr val="7030A0"/>
          </a:solidFill>
          <a:ln w="12700" cap="flat" cmpd="sng" algn="ctr">
            <a:noFill/>
            <a:prstDash val="solid"/>
            <a:miter lim="800000"/>
          </a:ln>
          <a:effectLst/>
        </p:spPr>
        <p:txBody>
          <a:bodyPr rtlCol="0" anchor="ctr"/>
          <a:lstStyle/>
          <a:p>
            <a:pPr algn="ctr" defTabSz="805116">
              <a:defRPr/>
            </a:pPr>
            <a:endParaRPr lang="en-GB" sz="900" kern="0">
              <a:solidFill>
                <a:prstClr val="white"/>
              </a:solidFill>
              <a:latin typeface="Arial Narrow"/>
              <a:ea typeface="Verdana" panose="020B0604030504040204" pitchFamily="34" charset="0"/>
              <a:cs typeface="Arial" charset="0"/>
            </a:endParaRPr>
          </a:p>
        </p:txBody>
      </p:sp>
      <p:sp>
        <p:nvSpPr>
          <p:cNvPr id="192" name="Rectangle 191">
            <a:extLst>
              <a:ext uri="{FF2B5EF4-FFF2-40B4-BE49-F238E27FC236}">
                <a16:creationId xmlns:a16="http://schemas.microsoft.com/office/drawing/2014/main" id="{A6CCFEC4-6AC7-429C-9EC5-7FFC9D6DAAAD}"/>
              </a:ext>
            </a:extLst>
          </p:cNvPr>
          <p:cNvSpPr/>
          <p:nvPr/>
        </p:nvSpPr>
        <p:spPr>
          <a:xfrm>
            <a:off x="6529996" y="6081795"/>
            <a:ext cx="1465466" cy="246221"/>
          </a:xfrm>
          <a:prstGeom prst="rect">
            <a:avLst/>
          </a:prstGeom>
        </p:spPr>
        <p:txBody>
          <a:bodyPr wrap="none">
            <a:spAutoFit/>
          </a:bodyPr>
          <a:lstStyle/>
          <a:p>
            <a:pPr algn="ctr" defTabSz="809176">
              <a:spcBef>
                <a:spcPts val="199"/>
              </a:spcBef>
              <a:defRPr/>
            </a:pPr>
            <a:r>
              <a:rPr lang="en-IN" sz="1000" b="1" kern="0">
                <a:solidFill>
                  <a:prstClr val="black"/>
                </a:solidFill>
                <a:latin typeface="Calibri" panose="020F0502020204030204"/>
                <a:ea typeface="Verdana" panose="020B0604030504040204" pitchFamily="34" charset="0"/>
                <a:cs typeface="Arial" charset="0"/>
              </a:rPr>
              <a:t>B2B Integration Sign Off</a:t>
            </a:r>
          </a:p>
        </p:txBody>
      </p:sp>
      <p:sp>
        <p:nvSpPr>
          <p:cNvPr id="193" name="5-Point Star 141">
            <a:extLst>
              <a:ext uri="{FF2B5EF4-FFF2-40B4-BE49-F238E27FC236}">
                <a16:creationId xmlns:a16="http://schemas.microsoft.com/office/drawing/2014/main" id="{4330A88A-ED4D-4302-91E3-2A5365B1F5AE}"/>
              </a:ext>
            </a:extLst>
          </p:cNvPr>
          <p:cNvSpPr/>
          <p:nvPr/>
        </p:nvSpPr>
        <p:spPr>
          <a:xfrm>
            <a:off x="8143865" y="6119701"/>
            <a:ext cx="189544" cy="175057"/>
          </a:xfrm>
          <a:prstGeom prst="star5">
            <a:avLst/>
          </a:prstGeom>
          <a:solidFill>
            <a:srgbClr val="92D050"/>
          </a:solidFill>
          <a:ln w="12700" cap="flat" cmpd="sng" algn="ctr">
            <a:solidFill>
              <a:srgbClr val="92D050"/>
            </a:solidFill>
            <a:prstDash val="solid"/>
            <a:miter lim="800000"/>
          </a:ln>
          <a:effectLst/>
        </p:spPr>
        <p:txBody>
          <a:bodyPr rtlCol="0" anchor="ctr"/>
          <a:lstStyle/>
          <a:p>
            <a:pPr algn="ctr" defTabSz="805116">
              <a:defRPr/>
            </a:pPr>
            <a:endParaRPr lang="en-GB" sz="900" kern="0">
              <a:solidFill>
                <a:prstClr val="white"/>
              </a:solidFill>
              <a:latin typeface="Arial Narrow"/>
              <a:ea typeface="Verdana" panose="020B0604030504040204" pitchFamily="34" charset="0"/>
              <a:cs typeface="Arial" charset="0"/>
            </a:endParaRPr>
          </a:p>
        </p:txBody>
      </p:sp>
      <p:sp>
        <p:nvSpPr>
          <p:cNvPr id="194" name="Rectangle 193">
            <a:extLst>
              <a:ext uri="{FF2B5EF4-FFF2-40B4-BE49-F238E27FC236}">
                <a16:creationId xmlns:a16="http://schemas.microsoft.com/office/drawing/2014/main" id="{1702987B-B197-448F-9620-719E9B016B19}"/>
              </a:ext>
            </a:extLst>
          </p:cNvPr>
          <p:cNvSpPr/>
          <p:nvPr/>
        </p:nvSpPr>
        <p:spPr>
          <a:xfrm>
            <a:off x="7779610" y="6243043"/>
            <a:ext cx="883575" cy="246221"/>
          </a:xfrm>
          <a:prstGeom prst="rect">
            <a:avLst/>
          </a:prstGeom>
        </p:spPr>
        <p:txBody>
          <a:bodyPr wrap="none">
            <a:spAutoFit/>
          </a:bodyPr>
          <a:lstStyle/>
          <a:p>
            <a:pPr algn="ctr" defTabSz="809176">
              <a:spcBef>
                <a:spcPts val="199"/>
              </a:spcBef>
              <a:defRPr/>
            </a:pPr>
            <a:r>
              <a:rPr lang="en-IN" sz="1000" b="1" kern="0">
                <a:solidFill>
                  <a:prstClr val="black"/>
                </a:solidFill>
                <a:latin typeface="Calibri" panose="020F0502020204030204"/>
                <a:ea typeface="Verdana" panose="020B0604030504040204" pitchFamily="34" charset="0"/>
                <a:cs typeface="Arial" charset="0"/>
              </a:rPr>
              <a:t>Infra  Go Live</a:t>
            </a:r>
          </a:p>
        </p:txBody>
      </p:sp>
      <p:sp>
        <p:nvSpPr>
          <p:cNvPr id="196" name="Rectangle 195">
            <a:extLst>
              <a:ext uri="{FF2B5EF4-FFF2-40B4-BE49-F238E27FC236}">
                <a16:creationId xmlns:a16="http://schemas.microsoft.com/office/drawing/2014/main" id="{F0D7909A-6E79-4EC7-A550-FCEBB3096D3F}"/>
              </a:ext>
            </a:extLst>
          </p:cNvPr>
          <p:cNvSpPr/>
          <p:nvPr/>
        </p:nvSpPr>
        <p:spPr>
          <a:xfrm>
            <a:off x="9967549" y="6174708"/>
            <a:ext cx="819456" cy="246221"/>
          </a:xfrm>
          <a:prstGeom prst="rect">
            <a:avLst/>
          </a:prstGeom>
        </p:spPr>
        <p:txBody>
          <a:bodyPr wrap="none">
            <a:spAutoFit/>
          </a:bodyPr>
          <a:lstStyle/>
          <a:p>
            <a:pPr algn="ctr" defTabSz="809176">
              <a:spcBef>
                <a:spcPts val="199"/>
              </a:spcBef>
              <a:defRPr/>
            </a:pPr>
            <a:r>
              <a:rPr lang="en-IN" sz="1000" b="1" kern="0">
                <a:solidFill>
                  <a:prstClr val="black"/>
                </a:solidFill>
                <a:latin typeface="Calibri" panose="020F0502020204030204"/>
                <a:ea typeface="Verdana" panose="020B0604030504040204" pitchFamily="34" charset="0"/>
                <a:cs typeface="Arial" charset="0"/>
              </a:rPr>
              <a:t>App Go Live</a:t>
            </a:r>
          </a:p>
        </p:txBody>
      </p:sp>
      <p:sp>
        <p:nvSpPr>
          <p:cNvPr id="197" name="Arrow: Pentagon 43">
            <a:extLst>
              <a:ext uri="{FF2B5EF4-FFF2-40B4-BE49-F238E27FC236}">
                <a16:creationId xmlns:a16="http://schemas.microsoft.com/office/drawing/2014/main" id="{023C87BA-70AD-41BA-8D74-288153C0C7C5}"/>
              </a:ext>
            </a:extLst>
          </p:cNvPr>
          <p:cNvSpPr/>
          <p:nvPr/>
        </p:nvSpPr>
        <p:spPr>
          <a:xfrm>
            <a:off x="2435261" y="1639937"/>
            <a:ext cx="1917781" cy="146304"/>
          </a:xfrm>
          <a:prstGeom prst="homePlate">
            <a:avLst/>
          </a:prstGeom>
          <a:solidFill>
            <a:schemeClr val="accent1">
              <a:lumMod val="75000"/>
            </a:schemeClr>
          </a:solidFill>
          <a:ln w="12700" cap="flat" cmpd="sng" algn="ctr">
            <a:solidFill>
              <a:srgbClr val="81CEE4"/>
            </a:solidFill>
            <a:prstDash val="solid"/>
            <a:miter lim="800000"/>
          </a:ln>
          <a:effectLst/>
        </p:spPr>
        <p:txBody>
          <a:bodyPr rtlCol="0" anchor="ctr"/>
          <a:lstStyle/>
          <a:p>
            <a:pPr>
              <a:defRPr/>
            </a:pPr>
            <a:r>
              <a:rPr lang="en-IN" sz="1000" kern="0">
                <a:solidFill>
                  <a:srgbClr val="FFFFFF"/>
                </a:solidFill>
                <a:latin typeface="Calibri" panose="020F0502020204030204"/>
                <a:cs typeface="Arial" charset="0"/>
              </a:rPr>
              <a:t>Deploy EPSELON Tool</a:t>
            </a:r>
          </a:p>
        </p:txBody>
      </p:sp>
      <p:sp>
        <p:nvSpPr>
          <p:cNvPr id="204" name="Rectangle 203">
            <a:extLst>
              <a:ext uri="{FF2B5EF4-FFF2-40B4-BE49-F238E27FC236}">
                <a16:creationId xmlns:a16="http://schemas.microsoft.com/office/drawing/2014/main" id="{B0D63268-49AD-4672-B384-699C7D9DD109}"/>
              </a:ext>
            </a:extLst>
          </p:cNvPr>
          <p:cNvSpPr/>
          <p:nvPr/>
        </p:nvSpPr>
        <p:spPr>
          <a:xfrm>
            <a:off x="30014" y="523533"/>
            <a:ext cx="10608520" cy="5401365"/>
          </a:xfrm>
          <a:prstGeom prst="rect">
            <a:avLst/>
          </a:prstGeom>
          <a:noFill/>
          <a:ln w="3175">
            <a:solidFill>
              <a:srgbClr val="92D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5" name="Line 7">
            <a:extLst>
              <a:ext uri="{FF2B5EF4-FFF2-40B4-BE49-F238E27FC236}">
                <a16:creationId xmlns:a16="http://schemas.microsoft.com/office/drawing/2014/main" id="{03B1E972-8637-4A6C-9BC0-BB3EB73AEBEB}"/>
              </a:ext>
            </a:extLst>
          </p:cNvPr>
          <p:cNvSpPr>
            <a:spLocks noChangeShapeType="1"/>
          </p:cNvSpPr>
          <p:nvPr/>
        </p:nvSpPr>
        <p:spPr bwMode="auto">
          <a:xfrm>
            <a:off x="9201513" y="652268"/>
            <a:ext cx="0" cy="5257800"/>
          </a:xfrm>
          <a:prstGeom prst="line">
            <a:avLst/>
          </a:prstGeom>
          <a:noFill/>
          <a:ln w="9525">
            <a:solidFill>
              <a:srgbClr val="29497B">
                <a:lumMod val="75000"/>
              </a:srgbClr>
            </a:solidFill>
            <a:prstDash val="lgDashDotDot"/>
            <a:round/>
            <a:headEnd/>
            <a:tailEnd/>
          </a:ln>
        </p:spPr>
        <p:txBody>
          <a:bodyPr wrap="none" anchor="ctr"/>
          <a:lstStyle/>
          <a:p>
            <a:pPr defTabSz="812760" fontAlgn="base">
              <a:spcBef>
                <a:spcPct val="0"/>
              </a:spcBef>
              <a:spcAft>
                <a:spcPct val="0"/>
              </a:spcAft>
              <a:defRPr/>
            </a:pPr>
            <a:endParaRPr lang="en-US" sz="1100" kern="0">
              <a:ln>
                <a:solidFill>
                  <a:prstClr val="black"/>
                </a:solidFill>
                <a:prstDash val="dashDot"/>
              </a:ln>
              <a:solidFill>
                <a:srgbClr val="000000"/>
              </a:solidFill>
              <a:latin typeface="Century Gothic" panose="020B0502020202020204" pitchFamily="34" charset="0"/>
              <a:ea typeface="MS PGothic" pitchFamily="34" charset="-128"/>
              <a:cs typeface="Arial" pitchFamily="34" charset="0"/>
            </a:endParaRPr>
          </a:p>
        </p:txBody>
      </p:sp>
      <p:sp>
        <p:nvSpPr>
          <p:cNvPr id="206" name="Rectangle 143">
            <a:extLst>
              <a:ext uri="{FF2B5EF4-FFF2-40B4-BE49-F238E27FC236}">
                <a16:creationId xmlns:a16="http://schemas.microsoft.com/office/drawing/2014/main" id="{23A79C18-1A44-4225-9505-2D7D2B74DBB2}"/>
              </a:ext>
            </a:extLst>
          </p:cNvPr>
          <p:cNvSpPr/>
          <p:nvPr/>
        </p:nvSpPr>
        <p:spPr>
          <a:xfrm>
            <a:off x="8734507" y="522626"/>
            <a:ext cx="457200" cy="192000"/>
          </a:xfrm>
          <a:prstGeom prst="rect">
            <a:avLst/>
          </a:prstGeom>
          <a:solidFill>
            <a:srgbClr val="0066A1"/>
          </a:solidFill>
          <a:ln w="9525" cap="flat" cmpd="sng" algn="ctr">
            <a:solidFill>
              <a:sysClr val="window" lastClr="FFFFFF"/>
            </a:solidFill>
            <a:prstDash val="solid"/>
          </a:ln>
          <a:effectLst/>
        </p:spPr>
        <p:txBody>
          <a:bodyPr lIns="35929" tIns="60841" rIns="35929" bIns="60841" rtlCol="0" anchor="ctr"/>
          <a:lstStyle/>
          <a:p>
            <a:pPr algn="ctr" defTabSz="912548">
              <a:defRPr/>
            </a:pPr>
            <a:r>
              <a:rPr lang="en-US" sz="800" b="1" kern="0">
                <a:solidFill>
                  <a:srgbClr val="FFFFFF"/>
                </a:solidFill>
                <a:latin typeface="Calibiri"/>
                <a:cs typeface="Arial" pitchFamily="34" charset="0"/>
              </a:rPr>
              <a:t>06/02</a:t>
            </a:r>
          </a:p>
        </p:txBody>
      </p:sp>
      <p:sp>
        <p:nvSpPr>
          <p:cNvPr id="207" name="Line 7">
            <a:extLst>
              <a:ext uri="{FF2B5EF4-FFF2-40B4-BE49-F238E27FC236}">
                <a16:creationId xmlns:a16="http://schemas.microsoft.com/office/drawing/2014/main" id="{03B1E972-8637-4A6C-9BC0-BB3EB73AEBEB}"/>
              </a:ext>
            </a:extLst>
          </p:cNvPr>
          <p:cNvSpPr>
            <a:spLocks noChangeShapeType="1"/>
          </p:cNvSpPr>
          <p:nvPr/>
        </p:nvSpPr>
        <p:spPr bwMode="auto">
          <a:xfrm>
            <a:off x="10185219" y="663989"/>
            <a:ext cx="0" cy="5239512"/>
          </a:xfrm>
          <a:prstGeom prst="line">
            <a:avLst/>
          </a:prstGeom>
          <a:noFill/>
          <a:ln w="9525">
            <a:solidFill>
              <a:srgbClr val="29497B">
                <a:lumMod val="75000"/>
              </a:srgbClr>
            </a:solidFill>
            <a:prstDash val="lgDashDotDot"/>
            <a:round/>
            <a:headEnd/>
            <a:tailEnd/>
          </a:ln>
        </p:spPr>
        <p:txBody>
          <a:bodyPr wrap="none" anchor="ctr"/>
          <a:lstStyle/>
          <a:p>
            <a:pPr defTabSz="812760" fontAlgn="base">
              <a:spcBef>
                <a:spcPct val="0"/>
              </a:spcBef>
              <a:spcAft>
                <a:spcPct val="0"/>
              </a:spcAft>
              <a:defRPr/>
            </a:pPr>
            <a:endParaRPr lang="en-US" sz="1100" kern="0">
              <a:ln>
                <a:solidFill>
                  <a:prstClr val="black"/>
                </a:solidFill>
                <a:prstDash val="dashDot"/>
              </a:ln>
              <a:solidFill>
                <a:srgbClr val="000000"/>
              </a:solidFill>
              <a:latin typeface="Century Gothic" panose="020B0502020202020204" pitchFamily="34" charset="0"/>
              <a:ea typeface="MS PGothic" pitchFamily="34" charset="-128"/>
              <a:cs typeface="Arial" pitchFamily="34" charset="0"/>
            </a:endParaRPr>
          </a:p>
        </p:txBody>
      </p:sp>
      <p:sp>
        <p:nvSpPr>
          <p:cNvPr id="208" name="Rectangle 143">
            <a:extLst>
              <a:ext uri="{FF2B5EF4-FFF2-40B4-BE49-F238E27FC236}">
                <a16:creationId xmlns:a16="http://schemas.microsoft.com/office/drawing/2014/main" id="{DCF2D977-5881-47A7-AAB2-A3315FC85B33}"/>
              </a:ext>
            </a:extLst>
          </p:cNvPr>
          <p:cNvSpPr/>
          <p:nvPr/>
        </p:nvSpPr>
        <p:spPr>
          <a:xfrm>
            <a:off x="9219440" y="521397"/>
            <a:ext cx="457200" cy="192000"/>
          </a:xfrm>
          <a:prstGeom prst="rect">
            <a:avLst/>
          </a:prstGeom>
          <a:solidFill>
            <a:srgbClr val="0066A1"/>
          </a:solidFill>
          <a:ln w="9525" cap="flat" cmpd="sng" algn="ctr">
            <a:solidFill>
              <a:sysClr val="window" lastClr="FFFFFF"/>
            </a:solidFill>
            <a:prstDash val="solid"/>
          </a:ln>
          <a:effectLst/>
        </p:spPr>
        <p:txBody>
          <a:bodyPr lIns="35929" tIns="60841" rIns="35929" bIns="60841" rtlCol="0" anchor="ctr"/>
          <a:lstStyle/>
          <a:p>
            <a:pPr algn="ctr" defTabSz="912548">
              <a:defRPr/>
            </a:pPr>
            <a:r>
              <a:rPr lang="en-US" sz="800" b="1" kern="0">
                <a:solidFill>
                  <a:srgbClr val="FFFFFF"/>
                </a:solidFill>
                <a:latin typeface="Calibiri"/>
                <a:cs typeface="Arial" pitchFamily="34" charset="0"/>
              </a:rPr>
              <a:t>13/02</a:t>
            </a:r>
          </a:p>
        </p:txBody>
      </p:sp>
      <p:sp>
        <p:nvSpPr>
          <p:cNvPr id="209" name="Rectangle 143">
            <a:extLst>
              <a:ext uri="{FF2B5EF4-FFF2-40B4-BE49-F238E27FC236}">
                <a16:creationId xmlns:a16="http://schemas.microsoft.com/office/drawing/2014/main" id="{23A79C18-1A44-4225-9505-2D7D2B74DBB2}"/>
              </a:ext>
            </a:extLst>
          </p:cNvPr>
          <p:cNvSpPr/>
          <p:nvPr/>
        </p:nvSpPr>
        <p:spPr>
          <a:xfrm>
            <a:off x="9704373" y="521397"/>
            <a:ext cx="457200" cy="192000"/>
          </a:xfrm>
          <a:prstGeom prst="rect">
            <a:avLst/>
          </a:prstGeom>
          <a:solidFill>
            <a:srgbClr val="0066A1"/>
          </a:solidFill>
          <a:ln w="9525" cap="flat" cmpd="sng" algn="ctr">
            <a:solidFill>
              <a:sysClr val="window" lastClr="FFFFFF"/>
            </a:solidFill>
            <a:prstDash val="solid"/>
          </a:ln>
          <a:effectLst/>
        </p:spPr>
        <p:txBody>
          <a:bodyPr lIns="35929" tIns="60841" rIns="35929" bIns="60841" rtlCol="0" anchor="ctr"/>
          <a:lstStyle/>
          <a:p>
            <a:pPr algn="ctr" defTabSz="912548">
              <a:defRPr/>
            </a:pPr>
            <a:r>
              <a:rPr lang="en-US" sz="800" b="1" kern="0">
                <a:solidFill>
                  <a:srgbClr val="FFFFFF"/>
                </a:solidFill>
                <a:latin typeface="Calibiri"/>
                <a:cs typeface="Arial" pitchFamily="34" charset="0"/>
              </a:rPr>
              <a:t>20/02</a:t>
            </a:r>
          </a:p>
        </p:txBody>
      </p:sp>
      <p:sp>
        <p:nvSpPr>
          <p:cNvPr id="210" name="Rectangle 143">
            <a:extLst>
              <a:ext uri="{FF2B5EF4-FFF2-40B4-BE49-F238E27FC236}">
                <a16:creationId xmlns:a16="http://schemas.microsoft.com/office/drawing/2014/main" id="{23A79C18-1A44-4225-9505-2D7D2B74DBB2}"/>
              </a:ext>
            </a:extLst>
          </p:cNvPr>
          <p:cNvSpPr/>
          <p:nvPr/>
        </p:nvSpPr>
        <p:spPr>
          <a:xfrm>
            <a:off x="10189312" y="519050"/>
            <a:ext cx="457200" cy="192000"/>
          </a:xfrm>
          <a:prstGeom prst="rect">
            <a:avLst/>
          </a:prstGeom>
          <a:solidFill>
            <a:srgbClr val="0066A1"/>
          </a:solidFill>
          <a:ln w="9525" cap="flat" cmpd="sng" algn="ctr">
            <a:solidFill>
              <a:sysClr val="window" lastClr="FFFFFF"/>
            </a:solidFill>
            <a:prstDash val="solid"/>
          </a:ln>
          <a:effectLst/>
        </p:spPr>
        <p:txBody>
          <a:bodyPr lIns="35929" tIns="60841" rIns="35929" bIns="60841" rtlCol="0" anchor="ctr"/>
          <a:lstStyle/>
          <a:p>
            <a:pPr algn="ctr" defTabSz="912548">
              <a:defRPr/>
            </a:pPr>
            <a:r>
              <a:rPr lang="en-US" sz="800" b="1" kern="0">
                <a:solidFill>
                  <a:srgbClr val="FFFFFF"/>
                </a:solidFill>
                <a:latin typeface="Calibiri"/>
                <a:cs typeface="Arial" pitchFamily="34" charset="0"/>
              </a:rPr>
              <a:t>27/02</a:t>
            </a:r>
          </a:p>
        </p:txBody>
      </p:sp>
      <p:sp>
        <p:nvSpPr>
          <p:cNvPr id="211" name="Line 7">
            <a:extLst>
              <a:ext uri="{FF2B5EF4-FFF2-40B4-BE49-F238E27FC236}">
                <a16:creationId xmlns:a16="http://schemas.microsoft.com/office/drawing/2014/main" id="{03B1E972-8637-4A6C-9BC0-BB3EB73AEBEB}"/>
              </a:ext>
            </a:extLst>
          </p:cNvPr>
          <p:cNvSpPr>
            <a:spLocks noChangeShapeType="1"/>
          </p:cNvSpPr>
          <p:nvPr/>
        </p:nvSpPr>
        <p:spPr bwMode="auto">
          <a:xfrm>
            <a:off x="8718720" y="657452"/>
            <a:ext cx="0" cy="5239512"/>
          </a:xfrm>
          <a:prstGeom prst="line">
            <a:avLst/>
          </a:prstGeom>
          <a:noFill/>
          <a:ln w="9525">
            <a:solidFill>
              <a:srgbClr val="29497B">
                <a:lumMod val="75000"/>
              </a:srgbClr>
            </a:solidFill>
            <a:prstDash val="lgDashDotDot"/>
            <a:round/>
            <a:headEnd/>
            <a:tailEnd/>
          </a:ln>
        </p:spPr>
        <p:txBody>
          <a:bodyPr wrap="none" anchor="ctr"/>
          <a:lstStyle/>
          <a:p>
            <a:pPr defTabSz="812760" fontAlgn="base">
              <a:spcBef>
                <a:spcPct val="0"/>
              </a:spcBef>
              <a:spcAft>
                <a:spcPct val="0"/>
              </a:spcAft>
              <a:defRPr/>
            </a:pPr>
            <a:endParaRPr lang="en-US" sz="1100" kern="0">
              <a:ln>
                <a:solidFill>
                  <a:prstClr val="black"/>
                </a:solidFill>
                <a:prstDash val="dashDot"/>
              </a:ln>
              <a:solidFill>
                <a:srgbClr val="000000"/>
              </a:solidFill>
              <a:latin typeface="Century Gothic" panose="020B0502020202020204" pitchFamily="34" charset="0"/>
              <a:ea typeface="MS PGothic" pitchFamily="34" charset="-128"/>
              <a:cs typeface="Arial" pitchFamily="34" charset="0"/>
            </a:endParaRPr>
          </a:p>
        </p:txBody>
      </p:sp>
      <p:sp>
        <p:nvSpPr>
          <p:cNvPr id="212" name="Line 7">
            <a:extLst>
              <a:ext uri="{FF2B5EF4-FFF2-40B4-BE49-F238E27FC236}">
                <a16:creationId xmlns:a16="http://schemas.microsoft.com/office/drawing/2014/main" id="{03B1E972-8637-4A6C-9BC0-BB3EB73AEBEB}"/>
              </a:ext>
            </a:extLst>
          </p:cNvPr>
          <p:cNvSpPr>
            <a:spLocks noChangeShapeType="1"/>
          </p:cNvSpPr>
          <p:nvPr/>
        </p:nvSpPr>
        <p:spPr bwMode="auto">
          <a:xfrm>
            <a:off x="9702824" y="624188"/>
            <a:ext cx="0" cy="5257800"/>
          </a:xfrm>
          <a:prstGeom prst="line">
            <a:avLst/>
          </a:prstGeom>
          <a:noFill/>
          <a:ln w="9525">
            <a:solidFill>
              <a:srgbClr val="29497B">
                <a:lumMod val="75000"/>
              </a:srgbClr>
            </a:solidFill>
            <a:prstDash val="lgDashDotDot"/>
            <a:round/>
            <a:headEnd/>
            <a:tailEnd/>
          </a:ln>
        </p:spPr>
        <p:txBody>
          <a:bodyPr wrap="none" anchor="ctr"/>
          <a:lstStyle/>
          <a:p>
            <a:pPr defTabSz="812760" fontAlgn="base">
              <a:spcBef>
                <a:spcPct val="0"/>
              </a:spcBef>
              <a:spcAft>
                <a:spcPct val="0"/>
              </a:spcAft>
              <a:defRPr/>
            </a:pPr>
            <a:endParaRPr lang="en-US" sz="1100" kern="0">
              <a:ln>
                <a:solidFill>
                  <a:prstClr val="black"/>
                </a:solidFill>
                <a:prstDash val="dashDot"/>
              </a:ln>
              <a:solidFill>
                <a:srgbClr val="000000"/>
              </a:solidFill>
              <a:latin typeface="Century Gothic" panose="020B0502020202020204" pitchFamily="34" charset="0"/>
              <a:ea typeface="MS PGothic" pitchFamily="34" charset="-128"/>
              <a:cs typeface="Arial" pitchFamily="34" charset="0"/>
            </a:endParaRPr>
          </a:p>
        </p:txBody>
      </p:sp>
      <p:sp>
        <p:nvSpPr>
          <p:cNvPr id="2" name="TextBox 1"/>
          <p:cNvSpPr txBox="1"/>
          <p:nvPr/>
        </p:nvSpPr>
        <p:spPr>
          <a:xfrm>
            <a:off x="66388" y="2953664"/>
            <a:ext cx="1376077" cy="137160"/>
          </a:xfrm>
          <a:prstGeom prst="rect">
            <a:avLst/>
          </a:prstGeom>
          <a:noFill/>
        </p:spPr>
        <p:txBody>
          <a:bodyPr wrap="square" lIns="0" tIns="0" rIns="0" bIns="0" rtlCol="0">
            <a:noAutofit/>
          </a:bodyPr>
          <a:lstStyle/>
          <a:p>
            <a:r>
              <a:rPr lang="en-US" sz="1000">
                <a:latin typeface="Calibri" panose="020F0502020204030204" pitchFamily="34" charset="0"/>
                <a:cs typeface="Calibri" panose="020F0502020204030204" pitchFamily="34" charset="0"/>
              </a:rPr>
              <a:t>SAP Apps - High</a:t>
            </a:r>
          </a:p>
        </p:txBody>
      </p:sp>
      <p:sp>
        <p:nvSpPr>
          <p:cNvPr id="213" name="TextBox 212"/>
          <p:cNvSpPr txBox="1"/>
          <p:nvPr/>
        </p:nvSpPr>
        <p:spPr>
          <a:xfrm>
            <a:off x="66388" y="3201840"/>
            <a:ext cx="1376077" cy="137160"/>
          </a:xfrm>
          <a:prstGeom prst="rect">
            <a:avLst/>
          </a:prstGeom>
          <a:noFill/>
        </p:spPr>
        <p:txBody>
          <a:bodyPr wrap="square" lIns="0" tIns="0" rIns="0" bIns="0" rtlCol="0">
            <a:noAutofit/>
          </a:bodyPr>
          <a:lstStyle/>
          <a:p>
            <a:r>
              <a:rPr lang="en-US" sz="1000">
                <a:latin typeface="Calibri" panose="020F0502020204030204" pitchFamily="34" charset="0"/>
                <a:cs typeface="Calibri" panose="020F0502020204030204" pitchFamily="34" charset="0"/>
              </a:rPr>
              <a:t>SAP Apps - Medium</a:t>
            </a:r>
          </a:p>
        </p:txBody>
      </p:sp>
      <p:sp>
        <p:nvSpPr>
          <p:cNvPr id="215" name="TextBox 214"/>
          <p:cNvSpPr txBox="1"/>
          <p:nvPr/>
        </p:nvSpPr>
        <p:spPr>
          <a:xfrm>
            <a:off x="66388" y="3447001"/>
            <a:ext cx="1376077" cy="137160"/>
          </a:xfrm>
          <a:prstGeom prst="rect">
            <a:avLst/>
          </a:prstGeom>
          <a:noFill/>
        </p:spPr>
        <p:txBody>
          <a:bodyPr wrap="square" lIns="0" tIns="0" rIns="0" bIns="0" rtlCol="0">
            <a:noAutofit/>
          </a:bodyPr>
          <a:lstStyle/>
          <a:p>
            <a:r>
              <a:rPr lang="en-US" sz="1000">
                <a:latin typeface="Calibri" panose="020F0502020204030204" pitchFamily="34" charset="0"/>
                <a:cs typeface="Calibri" panose="020F0502020204030204" pitchFamily="34" charset="0"/>
              </a:rPr>
              <a:t>SAP Apps -  Low</a:t>
            </a:r>
          </a:p>
        </p:txBody>
      </p:sp>
      <p:sp>
        <p:nvSpPr>
          <p:cNvPr id="216" name="Arrow: Pentagon 43">
            <a:extLst>
              <a:ext uri="{FF2B5EF4-FFF2-40B4-BE49-F238E27FC236}">
                <a16:creationId xmlns:a16="http://schemas.microsoft.com/office/drawing/2014/main" id="{70C868B8-AD73-4EA1-A350-33BFB3F3E033}"/>
              </a:ext>
            </a:extLst>
          </p:cNvPr>
          <p:cNvSpPr/>
          <p:nvPr/>
        </p:nvSpPr>
        <p:spPr>
          <a:xfrm>
            <a:off x="7279446" y="3416416"/>
            <a:ext cx="1435608" cy="146304"/>
          </a:xfrm>
          <a:prstGeom prst="homePlate">
            <a:avLst/>
          </a:prstGeom>
          <a:solidFill>
            <a:srgbClr val="81CEE4">
              <a:lumMod val="75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Shadow support</a:t>
            </a:r>
          </a:p>
        </p:txBody>
      </p:sp>
      <p:sp>
        <p:nvSpPr>
          <p:cNvPr id="218" name="TextBox 217"/>
          <p:cNvSpPr txBox="1"/>
          <p:nvPr/>
        </p:nvSpPr>
        <p:spPr>
          <a:xfrm>
            <a:off x="75003" y="3679980"/>
            <a:ext cx="1376077" cy="137160"/>
          </a:xfrm>
          <a:prstGeom prst="rect">
            <a:avLst/>
          </a:prstGeom>
          <a:noFill/>
        </p:spPr>
        <p:txBody>
          <a:bodyPr wrap="square" lIns="0" tIns="0" rIns="0" bIns="0" rtlCol="0">
            <a:noAutofit/>
          </a:bodyPr>
          <a:lstStyle/>
          <a:p>
            <a:r>
              <a:rPr lang="en-US" sz="1000">
                <a:latin typeface="Calibri" panose="020F0502020204030204" pitchFamily="34" charset="0"/>
                <a:cs typeface="Calibri" panose="020F0502020204030204" pitchFamily="34" charset="0"/>
              </a:rPr>
              <a:t>SAP Apps -  Other</a:t>
            </a:r>
          </a:p>
        </p:txBody>
      </p:sp>
      <p:sp>
        <p:nvSpPr>
          <p:cNvPr id="219" name="Arrow: Pentagon 43">
            <a:extLst>
              <a:ext uri="{FF2B5EF4-FFF2-40B4-BE49-F238E27FC236}">
                <a16:creationId xmlns:a16="http://schemas.microsoft.com/office/drawing/2014/main" id="{56C1D0E2-3682-42A9-BD4C-7CAFFC410439}"/>
              </a:ext>
            </a:extLst>
          </p:cNvPr>
          <p:cNvSpPr/>
          <p:nvPr/>
        </p:nvSpPr>
        <p:spPr>
          <a:xfrm>
            <a:off x="3410450" y="3645720"/>
            <a:ext cx="3840480" cy="146304"/>
          </a:xfrm>
          <a:prstGeom prst="homePlate">
            <a:avLst/>
          </a:prstGeom>
          <a:solidFill>
            <a:srgbClr val="81CEE4">
              <a:lumMod val="60000"/>
              <a:lumOff val="40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Knowledge Acquisition ( KA)</a:t>
            </a:r>
          </a:p>
        </p:txBody>
      </p:sp>
      <p:sp>
        <p:nvSpPr>
          <p:cNvPr id="220" name="Arrow: Pentagon 43">
            <a:extLst>
              <a:ext uri="{FF2B5EF4-FFF2-40B4-BE49-F238E27FC236}">
                <a16:creationId xmlns:a16="http://schemas.microsoft.com/office/drawing/2014/main" id="{15889C9A-7A80-4E70-BF7E-E6FFC0BE5F35}"/>
              </a:ext>
            </a:extLst>
          </p:cNvPr>
          <p:cNvSpPr/>
          <p:nvPr/>
        </p:nvSpPr>
        <p:spPr>
          <a:xfrm>
            <a:off x="7285882" y="3645720"/>
            <a:ext cx="1435608" cy="146304"/>
          </a:xfrm>
          <a:prstGeom prst="homePlate">
            <a:avLst/>
          </a:prstGeom>
          <a:solidFill>
            <a:srgbClr val="81CEE4">
              <a:lumMod val="75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Shadow Support(SS)</a:t>
            </a:r>
          </a:p>
        </p:txBody>
      </p:sp>
      <p:sp>
        <p:nvSpPr>
          <p:cNvPr id="3" name="Pentagon 2"/>
          <p:cNvSpPr/>
          <p:nvPr/>
        </p:nvSpPr>
        <p:spPr>
          <a:xfrm>
            <a:off x="4847634" y="2122742"/>
            <a:ext cx="2382703" cy="146304"/>
          </a:xfrm>
          <a:prstGeom prst="homePlate">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Calibri" panose="020F0502020204030204" pitchFamily="34" charset="0"/>
                <a:cs typeface="Calibri" panose="020F0502020204030204" pitchFamily="34" charset="0"/>
              </a:rPr>
              <a:t>B2B ITSM Integration</a:t>
            </a:r>
          </a:p>
        </p:txBody>
      </p:sp>
      <p:sp>
        <p:nvSpPr>
          <p:cNvPr id="223" name="Pentagon 222"/>
          <p:cNvSpPr/>
          <p:nvPr/>
        </p:nvSpPr>
        <p:spPr>
          <a:xfrm>
            <a:off x="4367086" y="2312381"/>
            <a:ext cx="2871216" cy="146304"/>
          </a:xfrm>
          <a:prstGeom prst="homePlate">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Calibri" panose="020F0502020204030204" pitchFamily="34" charset="0"/>
                <a:cs typeface="Calibri" panose="020F0502020204030204" pitchFamily="34" charset="0"/>
              </a:rPr>
              <a:t>AI Ops &amp; Event Management Integration</a:t>
            </a:r>
          </a:p>
        </p:txBody>
      </p:sp>
      <p:sp>
        <p:nvSpPr>
          <p:cNvPr id="224" name="Pentagon 223"/>
          <p:cNvSpPr/>
          <p:nvPr/>
        </p:nvSpPr>
        <p:spPr>
          <a:xfrm>
            <a:off x="7286268" y="2312381"/>
            <a:ext cx="914400" cy="146304"/>
          </a:xfrm>
          <a:prstGeom prst="homePlate">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Calibri" panose="020F0502020204030204" pitchFamily="34" charset="0"/>
                <a:cs typeface="Calibri" panose="020F0502020204030204" pitchFamily="34" charset="0"/>
              </a:rPr>
              <a:t>Dry Run</a:t>
            </a:r>
          </a:p>
        </p:txBody>
      </p:sp>
      <p:sp>
        <p:nvSpPr>
          <p:cNvPr id="226" name="TextBox 225"/>
          <p:cNvSpPr txBox="1"/>
          <p:nvPr/>
        </p:nvSpPr>
        <p:spPr>
          <a:xfrm>
            <a:off x="67805" y="2122742"/>
            <a:ext cx="1376077" cy="137160"/>
          </a:xfrm>
          <a:prstGeom prst="rect">
            <a:avLst/>
          </a:prstGeom>
          <a:noFill/>
        </p:spPr>
        <p:txBody>
          <a:bodyPr wrap="square" lIns="0" tIns="0" rIns="0" bIns="0" rtlCol="0">
            <a:noAutofit/>
          </a:bodyPr>
          <a:lstStyle/>
          <a:p>
            <a:r>
              <a:rPr lang="en-US" sz="1000">
                <a:latin typeface="Calibri" panose="020F0502020204030204" pitchFamily="34" charset="0"/>
                <a:cs typeface="Calibri" panose="020F0502020204030204" pitchFamily="34" charset="0"/>
              </a:rPr>
              <a:t>ITSM Integration</a:t>
            </a:r>
          </a:p>
        </p:txBody>
      </p:sp>
      <p:sp>
        <p:nvSpPr>
          <p:cNvPr id="227" name="Pentagon 226"/>
          <p:cNvSpPr/>
          <p:nvPr/>
        </p:nvSpPr>
        <p:spPr>
          <a:xfrm>
            <a:off x="7265146" y="2122742"/>
            <a:ext cx="914400" cy="146304"/>
          </a:xfrm>
          <a:prstGeom prst="homePlate">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Calibri" panose="020F0502020204030204" pitchFamily="34" charset="0"/>
                <a:cs typeface="Calibri" panose="020F0502020204030204" pitchFamily="34" charset="0"/>
              </a:rPr>
              <a:t>Dry Run</a:t>
            </a:r>
          </a:p>
        </p:txBody>
      </p:sp>
      <p:sp>
        <p:nvSpPr>
          <p:cNvPr id="228" name="TextBox 227"/>
          <p:cNvSpPr txBox="1"/>
          <p:nvPr/>
        </p:nvSpPr>
        <p:spPr>
          <a:xfrm>
            <a:off x="67738" y="2312381"/>
            <a:ext cx="1376077" cy="137160"/>
          </a:xfrm>
          <a:prstGeom prst="rect">
            <a:avLst/>
          </a:prstGeom>
          <a:noFill/>
        </p:spPr>
        <p:txBody>
          <a:bodyPr wrap="square" lIns="0" tIns="0" rIns="0" bIns="0" rtlCol="0">
            <a:noAutofit/>
          </a:bodyPr>
          <a:lstStyle/>
          <a:p>
            <a:r>
              <a:rPr lang="en-US" sz="1000">
                <a:latin typeface="Calibri" panose="020F0502020204030204" pitchFamily="34" charset="0"/>
                <a:cs typeface="Calibri" panose="020F0502020204030204" pitchFamily="34" charset="0"/>
              </a:rPr>
              <a:t>iCOPS tooling</a:t>
            </a:r>
          </a:p>
        </p:txBody>
      </p:sp>
      <p:sp>
        <p:nvSpPr>
          <p:cNvPr id="231" name="Arrow: Pentagon 43">
            <a:extLst>
              <a:ext uri="{FF2B5EF4-FFF2-40B4-BE49-F238E27FC236}">
                <a16:creationId xmlns:a16="http://schemas.microsoft.com/office/drawing/2014/main" id="{698E5A60-24C1-4671-9251-C353108DEA9A}"/>
              </a:ext>
            </a:extLst>
          </p:cNvPr>
          <p:cNvSpPr/>
          <p:nvPr/>
        </p:nvSpPr>
        <p:spPr>
          <a:xfrm>
            <a:off x="3423183" y="3996828"/>
            <a:ext cx="2862072" cy="146304"/>
          </a:xfrm>
          <a:prstGeom prst="homePlate">
            <a:avLst/>
          </a:prstGeom>
          <a:solidFill>
            <a:srgbClr val="81CEE4">
              <a:lumMod val="60000"/>
              <a:lumOff val="40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Knowledge Acquisition ( KA)</a:t>
            </a:r>
          </a:p>
        </p:txBody>
      </p:sp>
      <p:sp>
        <p:nvSpPr>
          <p:cNvPr id="232" name="TextBox 231"/>
          <p:cNvSpPr txBox="1"/>
          <p:nvPr/>
        </p:nvSpPr>
        <p:spPr>
          <a:xfrm>
            <a:off x="64420" y="4041129"/>
            <a:ext cx="1376077" cy="137160"/>
          </a:xfrm>
          <a:prstGeom prst="rect">
            <a:avLst/>
          </a:prstGeom>
          <a:noFill/>
        </p:spPr>
        <p:txBody>
          <a:bodyPr wrap="square" lIns="0" tIns="0" rIns="0" bIns="0" rtlCol="0">
            <a:noAutofit/>
          </a:bodyPr>
          <a:lstStyle/>
          <a:p>
            <a:r>
              <a:rPr lang="en-US" sz="1000">
                <a:latin typeface="Calibri" panose="020F0502020204030204" pitchFamily="34" charset="0"/>
                <a:cs typeface="Calibri" panose="020F0502020204030204" pitchFamily="34" charset="0"/>
              </a:rPr>
              <a:t>Azure Cloud</a:t>
            </a:r>
          </a:p>
        </p:txBody>
      </p:sp>
      <p:sp>
        <p:nvSpPr>
          <p:cNvPr id="234" name="TextBox 233"/>
          <p:cNvSpPr txBox="1"/>
          <p:nvPr/>
        </p:nvSpPr>
        <p:spPr>
          <a:xfrm>
            <a:off x="75003" y="4260497"/>
            <a:ext cx="1376077" cy="137160"/>
          </a:xfrm>
          <a:prstGeom prst="rect">
            <a:avLst/>
          </a:prstGeom>
          <a:noFill/>
        </p:spPr>
        <p:txBody>
          <a:bodyPr wrap="square" lIns="0" tIns="0" rIns="0" bIns="0" rtlCol="0">
            <a:noAutofit/>
          </a:bodyPr>
          <a:lstStyle/>
          <a:p>
            <a:r>
              <a:rPr lang="en-US" sz="1000">
                <a:latin typeface="Calibri" panose="020F0502020204030204" pitchFamily="34" charset="0"/>
                <a:cs typeface="Calibri" panose="020F0502020204030204" pitchFamily="34" charset="0"/>
              </a:rPr>
              <a:t>DC Servers</a:t>
            </a:r>
          </a:p>
        </p:txBody>
      </p:sp>
      <p:sp>
        <p:nvSpPr>
          <p:cNvPr id="235" name="TextBox 234"/>
          <p:cNvSpPr txBox="1"/>
          <p:nvPr/>
        </p:nvSpPr>
        <p:spPr>
          <a:xfrm>
            <a:off x="75003" y="4496376"/>
            <a:ext cx="1376077" cy="137160"/>
          </a:xfrm>
          <a:prstGeom prst="rect">
            <a:avLst/>
          </a:prstGeom>
          <a:noFill/>
        </p:spPr>
        <p:txBody>
          <a:bodyPr wrap="square" lIns="0" tIns="0" rIns="0" bIns="0" rtlCol="0">
            <a:noAutofit/>
          </a:bodyPr>
          <a:lstStyle/>
          <a:p>
            <a:r>
              <a:rPr lang="en-US" sz="1000">
                <a:latin typeface="Calibri" panose="020F0502020204030204" pitchFamily="34" charset="0"/>
                <a:cs typeface="Calibri" panose="020F0502020204030204" pitchFamily="34" charset="0"/>
              </a:rPr>
              <a:t>Network Services</a:t>
            </a:r>
          </a:p>
        </p:txBody>
      </p:sp>
      <p:sp>
        <p:nvSpPr>
          <p:cNvPr id="236" name="TextBox 235"/>
          <p:cNvSpPr txBox="1"/>
          <p:nvPr/>
        </p:nvSpPr>
        <p:spPr>
          <a:xfrm>
            <a:off x="75003" y="4738904"/>
            <a:ext cx="1376077" cy="137160"/>
          </a:xfrm>
          <a:prstGeom prst="rect">
            <a:avLst/>
          </a:prstGeom>
          <a:noFill/>
        </p:spPr>
        <p:txBody>
          <a:bodyPr wrap="square" lIns="0" tIns="0" rIns="0" bIns="0" rtlCol="0">
            <a:noAutofit/>
          </a:bodyPr>
          <a:lstStyle/>
          <a:p>
            <a:r>
              <a:rPr lang="en-US" sz="1000">
                <a:latin typeface="Calibri" panose="020F0502020204030204" pitchFamily="34" charset="0"/>
                <a:cs typeface="Calibri" panose="020F0502020204030204" pitchFamily="34" charset="0"/>
              </a:rPr>
              <a:t>End User Services</a:t>
            </a:r>
          </a:p>
        </p:txBody>
      </p:sp>
      <p:sp>
        <p:nvSpPr>
          <p:cNvPr id="237" name="TextBox 236"/>
          <p:cNvSpPr txBox="1"/>
          <p:nvPr/>
        </p:nvSpPr>
        <p:spPr>
          <a:xfrm>
            <a:off x="58908" y="5001657"/>
            <a:ext cx="1823450" cy="158518"/>
          </a:xfrm>
          <a:prstGeom prst="rect">
            <a:avLst/>
          </a:prstGeom>
          <a:noFill/>
        </p:spPr>
        <p:txBody>
          <a:bodyPr wrap="square" lIns="0" tIns="0" rIns="0" bIns="0" rtlCol="0">
            <a:noAutofit/>
          </a:bodyPr>
          <a:lstStyle/>
          <a:p>
            <a:r>
              <a:rPr lang="en-US" sz="1000">
                <a:latin typeface="Calibri" panose="020F0502020204030204" pitchFamily="34" charset="0"/>
                <a:cs typeface="Calibri" panose="020F0502020204030204" pitchFamily="34" charset="0"/>
              </a:rPr>
              <a:t>End User Services Onsite (NL &amp; ES)</a:t>
            </a:r>
          </a:p>
        </p:txBody>
      </p:sp>
      <p:sp>
        <p:nvSpPr>
          <p:cNvPr id="238" name="TextBox 237"/>
          <p:cNvSpPr txBox="1"/>
          <p:nvPr/>
        </p:nvSpPr>
        <p:spPr>
          <a:xfrm>
            <a:off x="71780" y="5228548"/>
            <a:ext cx="1376077" cy="146304"/>
          </a:xfrm>
          <a:prstGeom prst="rect">
            <a:avLst/>
          </a:prstGeom>
          <a:noFill/>
        </p:spPr>
        <p:txBody>
          <a:bodyPr wrap="square" lIns="0" tIns="0" rIns="0" bIns="0" rtlCol="0">
            <a:noAutofit/>
          </a:bodyPr>
          <a:lstStyle/>
          <a:p>
            <a:r>
              <a:rPr lang="en-US" sz="1000">
                <a:latin typeface="Calibri" panose="020F0502020204030204" pitchFamily="34" charset="0"/>
                <a:cs typeface="Calibri" panose="020F0502020204030204" pitchFamily="34" charset="0"/>
              </a:rPr>
              <a:t>Security Services</a:t>
            </a:r>
          </a:p>
        </p:txBody>
      </p:sp>
      <p:sp>
        <p:nvSpPr>
          <p:cNvPr id="239" name="Arrow: Pentagon 43">
            <a:extLst>
              <a:ext uri="{FF2B5EF4-FFF2-40B4-BE49-F238E27FC236}">
                <a16:creationId xmlns:a16="http://schemas.microsoft.com/office/drawing/2014/main" id="{15889C9A-7A80-4E70-BF7E-E6FFC0BE5F35}"/>
              </a:ext>
            </a:extLst>
          </p:cNvPr>
          <p:cNvSpPr/>
          <p:nvPr/>
        </p:nvSpPr>
        <p:spPr>
          <a:xfrm>
            <a:off x="6301258" y="4260497"/>
            <a:ext cx="950976" cy="146304"/>
          </a:xfrm>
          <a:prstGeom prst="homePlate">
            <a:avLst/>
          </a:prstGeom>
          <a:solidFill>
            <a:srgbClr val="81CEE4">
              <a:lumMod val="75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SS</a:t>
            </a:r>
          </a:p>
        </p:txBody>
      </p:sp>
      <p:sp>
        <p:nvSpPr>
          <p:cNvPr id="240" name="Arrow: Pentagon 43">
            <a:extLst>
              <a:ext uri="{FF2B5EF4-FFF2-40B4-BE49-F238E27FC236}">
                <a16:creationId xmlns:a16="http://schemas.microsoft.com/office/drawing/2014/main" id="{048B520D-B15F-4967-8C56-19B48E09F6BD}"/>
              </a:ext>
            </a:extLst>
          </p:cNvPr>
          <p:cNvSpPr/>
          <p:nvPr/>
        </p:nvSpPr>
        <p:spPr>
          <a:xfrm>
            <a:off x="7276973" y="4248487"/>
            <a:ext cx="960120" cy="146304"/>
          </a:xfrm>
          <a:prstGeom prst="homePlate">
            <a:avLst/>
          </a:prstGeom>
          <a:solidFill>
            <a:srgbClr val="92D050"/>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 PS</a:t>
            </a:r>
          </a:p>
        </p:txBody>
      </p:sp>
      <p:sp>
        <p:nvSpPr>
          <p:cNvPr id="241" name="Arrow: Pentagon 43">
            <a:extLst>
              <a:ext uri="{FF2B5EF4-FFF2-40B4-BE49-F238E27FC236}">
                <a16:creationId xmlns:a16="http://schemas.microsoft.com/office/drawing/2014/main" id="{698E5A60-24C1-4671-9251-C353108DEA9A}"/>
              </a:ext>
            </a:extLst>
          </p:cNvPr>
          <p:cNvSpPr/>
          <p:nvPr/>
        </p:nvSpPr>
        <p:spPr>
          <a:xfrm>
            <a:off x="3890463" y="4248487"/>
            <a:ext cx="2386584" cy="146304"/>
          </a:xfrm>
          <a:prstGeom prst="homePlate">
            <a:avLst/>
          </a:prstGeom>
          <a:solidFill>
            <a:srgbClr val="81CEE4">
              <a:lumMod val="60000"/>
              <a:lumOff val="40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KA</a:t>
            </a:r>
          </a:p>
        </p:txBody>
      </p:sp>
      <p:sp>
        <p:nvSpPr>
          <p:cNvPr id="242" name="Arrow: Pentagon 43">
            <a:extLst>
              <a:ext uri="{FF2B5EF4-FFF2-40B4-BE49-F238E27FC236}">
                <a16:creationId xmlns:a16="http://schemas.microsoft.com/office/drawing/2014/main" id="{15889C9A-7A80-4E70-BF7E-E6FFC0BE5F35}"/>
              </a:ext>
            </a:extLst>
          </p:cNvPr>
          <p:cNvSpPr/>
          <p:nvPr/>
        </p:nvSpPr>
        <p:spPr>
          <a:xfrm>
            <a:off x="6301258" y="4503271"/>
            <a:ext cx="950976" cy="146304"/>
          </a:xfrm>
          <a:prstGeom prst="homePlate">
            <a:avLst/>
          </a:prstGeom>
          <a:solidFill>
            <a:srgbClr val="81CEE4">
              <a:lumMod val="75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SS</a:t>
            </a:r>
          </a:p>
        </p:txBody>
      </p:sp>
      <p:sp>
        <p:nvSpPr>
          <p:cNvPr id="243" name="Arrow: Pentagon 43">
            <a:extLst>
              <a:ext uri="{FF2B5EF4-FFF2-40B4-BE49-F238E27FC236}">
                <a16:creationId xmlns:a16="http://schemas.microsoft.com/office/drawing/2014/main" id="{048B520D-B15F-4967-8C56-19B48E09F6BD}"/>
              </a:ext>
            </a:extLst>
          </p:cNvPr>
          <p:cNvSpPr/>
          <p:nvPr/>
        </p:nvSpPr>
        <p:spPr>
          <a:xfrm>
            <a:off x="7276973" y="4500146"/>
            <a:ext cx="960120" cy="146304"/>
          </a:xfrm>
          <a:prstGeom prst="homePlate">
            <a:avLst/>
          </a:prstGeom>
          <a:solidFill>
            <a:srgbClr val="92D050"/>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 PS</a:t>
            </a:r>
          </a:p>
        </p:txBody>
      </p:sp>
      <p:sp>
        <p:nvSpPr>
          <p:cNvPr id="245" name="Arrow: Pentagon 43">
            <a:extLst>
              <a:ext uri="{FF2B5EF4-FFF2-40B4-BE49-F238E27FC236}">
                <a16:creationId xmlns:a16="http://schemas.microsoft.com/office/drawing/2014/main" id="{15889C9A-7A80-4E70-BF7E-E6FFC0BE5F35}"/>
              </a:ext>
            </a:extLst>
          </p:cNvPr>
          <p:cNvSpPr/>
          <p:nvPr/>
        </p:nvSpPr>
        <p:spPr>
          <a:xfrm>
            <a:off x="6301258" y="4746045"/>
            <a:ext cx="950976" cy="146304"/>
          </a:xfrm>
          <a:prstGeom prst="homePlate">
            <a:avLst/>
          </a:prstGeom>
          <a:solidFill>
            <a:srgbClr val="81CEE4">
              <a:lumMod val="75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SS</a:t>
            </a:r>
          </a:p>
        </p:txBody>
      </p:sp>
      <p:sp>
        <p:nvSpPr>
          <p:cNvPr id="246" name="Arrow: Pentagon 43">
            <a:extLst>
              <a:ext uri="{FF2B5EF4-FFF2-40B4-BE49-F238E27FC236}">
                <a16:creationId xmlns:a16="http://schemas.microsoft.com/office/drawing/2014/main" id="{048B520D-B15F-4967-8C56-19B48E09F6BD}"/>
              </a:ext>
            </a:extLst>
          </p:cNvPr>
          <p:cNvSpPr/>
          <p:nvPr/>
        </p:nvSpPr>
        <p:spPr>
          <a:xfrm>
            <a:off x="7276973" y="4751805"/>
            <a:ext cx="960120" cy="146304"/>
          </a:xfrm>
          <a:prstGeom prst="homePlate">
            <a:avLst/>
          </a:prstGeom>
          <a:solidFill>
            <a:srgbClr val="92D050"/>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 PS</a:t>
            </a:r>
          </a:p>
        </p:txBody>
      </p:sp>
      <p:sp>
        <p:nvSpPr>
          <p:cNvPr id="247" name="Arrow: Pentagon 43">
            <a:extLst>
              <a:ext uri="{FF2B5EF4-FFF2-40B4-BE49-F238E27FC236}">
                <a16:creationId xmlns:a16="http://schemas.microsoft.com/office/drawing/2014/main" id="{698E5A60-24C1-4671-9251-C353108DEA9A}"/>
              </a:ext>
            </a:extLst>
          </p:cNvPr>
          <p:cNvSpPr/>
          <p:nvPr/>
        </p:nvSpPr>
        <p:spPr>
          <a:xfrm>
            <a:off x="4365015" y="4751805"/>
            <a:ext cx="1920240" cy="146304"/>
          </a:xfrm>
          <a:prstGeom prst="homePlate">
            <a:avLst/>
          </a:prstGeom>
          <a:solidFill>
            <a:srgbClr val="81CEE4">
              <a:lumMod val="60000"/>
              <a:lumOff val="40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KA</a:t>
            </a:r>
          </a:p>
        </p:txBody>
      </p:sp>
      <p:sp>
        <p:nvSpPr>
          <p:cNvPr id="248" name="Arrow: Pentagon 43">
            <a:extLst>
              <a:ext uri="{FF2B5EF4-FFF2-40B4-BE49-F238E27FC236}">
                <a16:creationId xmlns:a16="http://schemas.microsoft.com/office/drawing/2014/main" id="{15889C9A-7A80-4E70-BF7E-E6FFC0BE5F35}"/>
              </a:ext>
            </a:extLst>
          </p:cNvPr>
          <p:cNvSpPr/>
          <p:nvPr/>
        </p:nvSpPr>
        <p:spPr>
          <a:xfrm>
            <a:off x="6301258" y="5013871"/>
            <a:ext cx="950976" cy="146304"/>
          </a:xfrm>
          <a:prstGeom prst="homePlate">
            <a:avLst/>
          </a:prstGeom>
          <a:solidFill>
            <a:srgbClr val="81CEE4">
              <a:lumMod val="75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SS</a:t>
            </a:r>
          </a:p>
        </p:txBody>
      </p:sp>
      <p:sp>
        <p:nvSpPr>
          <p:cNvPr id="249" name="Arrow: Pentagon 43">
            <a:extLst>
              <a:ext uri="{FF2B5EF4-FFF2-40B4-BE49-F238E27FC236}">
                <a16:creationId xmlns:a16="http://schemas.microsoft.com/office/drawing/2014/main" id="{048B520D-B15F-4967-8C56-19B48E09F6BD}"/>
              </a:ext>
            </a:extLst>
          </p:cNvPr>
          <p:cNvSpPr/>
          <p:nvPr/>
        </p:nvSpPr>
        <p:spPr>
          <a:xfrm>
            <a:off x="7276973" y="5003464"/>
            <a:ext cx="960120" cy="146304"/>
          </a:xfrm>
          <a:prstGeom prst="homePlate">
            <a:avLst/>
          </a:prstGeom>
          <a:solidFill>
            <a:srgbClr val="92D050"/>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 PS</a:t>
            </a:r>
          </a:p>
        </p:txBody>
      </p:sp>
      <p:sp>
        <p:nvSpPr>
          <p:cNvPr id="251" name="Arrow: Pentagon 43">
            <a:extLst>
              <a:ext uri="{FF2B5EF4-FFF2-40B4-BE49-F238E27FC236}">
                <a16:creationId xmlns:a16="http://schemas.microsoft.com/office/drawing/2014/main" id="{15889C9A-7A80-4E70-BF7E-E6FFC0BE5F35}"/>
              </a:ext>
            </a:extLst>
          </p:cNvPr>
          <p:cNvSpPr/>
          <p:nvPr/>
        </p:nvSpPr>
        <p:spPr>
          <a:xfrm>
            <a:off x="6301258" y="5255123"/>
            <a:ext cx="950976" cy="146304"/>
          </a:xfrm>
          <a:prstGeom prst="homePlate">
            <a:avLst/>
          </a:prstGeom>
          <a:solidFill>
            <a:srgbClr val="81CEE4">
              <a:lumMod val="75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SS</a:t>
            </a:r>
          </a:p>
        </p:txBody>
      </p:sp>
      <p:sp>
        <p:nvSpPr>
          <p:cNvPr id="252" name="Arrow: Pentagon 43">
            <a:extLst>
              <a:ext uri="{FF2B5EF4-FFF2-40B4-BE49-F238E27FC236}">
                <a16:creationId xmlns:a16="http://schemas.microsoft.com/office/drawing/2014/main" id="{048B520D-B15F-4967-8C56-19B48E09F6BD}"/>
              </a:ext>
            </a:extLst>
          </p:cNvPr>
          <p:cNvSpPr/>
          <p:nvPr/>
        </p:nvSpPr>
        <p:spPr>
          <a:xfrm>
            <a:off x="7276973" y="5255123"/>
            <a:ext cx="960120" cy="146304"/>
          </a:xfrm>
          <a:prstGeom prst="homePlate">
            <a:avLst/>
          </a:prstGeom>
          <a:solidFill>
            <a:srgbClr val="92D050"/>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 PS</a:t>
            </a:r>
          </a:p>
        </p:txBody>
      </p:sp>
      <p:sp>
        <p:nvSpPr>
          <p:cNvPr id="253" name="Arrow: Pentagon 43">
            <a:extLst>
              <a:ext uri="{FF2B5EF4-FFF2-40B4-BE49-F238E27FC236}">
                <a16:creationId xmlns:a16="http://schemas.microsoft.com/office/drawing/2014/main" id="{698E5A60-24C1-4671-9251-C353108DEA9A}"/>
              </a:ext>
            </a:extLst>
          </p:cNvPr>
          <p:cNvSpPr/>
          <p:nvPr/>
        </p:nvSpPr>
        <p:spPr>
          <a:xfrm>
            <a:off x="3907815" y="5255123"/>
            <a:ext cx="2377440" cy="146304"/>
          </a:xfrm>
          <a:prstGeom prst="homePlate">
            <a:avLst/>
          </a:prstGeom>
          <a:solidFill>
            <a:srgbClr val="81CEE4">
              <a:lumMod val="60000"/>
              <a:lumOff val="40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KA</a:t>
            </a:r>
          </a:p>
        </p:txBody>
      </p:sp>
      <p:sp>
        <p:nvSpPr>
          <p:cNvPr id="256" name="TextBox 255"/>
          <p:cNvSpPr txBox="1"/>
          <p:nvPr/>
        </p:nvSpPr>
        <p:spPr>
          <a:xfrm>
            <a:off x="61342" y="5684618"/>
            <a:ext cx="1376077" cy="137160"/>
          </a:xfrm>
          <a:prstGeom prst="rect">
            <a:avLst/>
          </a:prstGeom>
          <a:noFill/>
        </p:spPr>
        <p:txBody>
          <a:bodyPr wrap="square" lIns="0" tIns="0" rIns="0" bIns="0" rtlCol="0">
            <a:noAutofit/>
          </a:bodyPr>
          <a:lstStyle/>
          <a:p>
            <a:r>
              <a:rPr lang="en-US" sz="1000">
                <a:latin typeface="Calibri" panose="020F0502020204030204" pitchFamily="34" charset="0"/>
                <a:cs typeface="Calibri" panose="020F0502020204030204" pitchFamily="34" charset="0"/>
              </a:rPr>
              <a:t>CSV Services</a:t>
            </a:r>
          </a:p>
        </p:txBody>
      </p:sp>
      <p:sp>
        <p:nvSpPr>
          <p:cNvPr id="257" name="Arrow: Pentagon 43">
            <a:extLst>
              <a:ext uri="{FF2B5EF4-FFF2-40B4-BE49-F238E27FC236}">
                <a16:creationId xmlns:a16="http://schemas.microsoft.com/office/drawing/2014/main" id="{15889C9A-7A80-4E70-BF7E-E6FFC0BE5F35}"/>
              </a:ext>
            </a:extLst>
          </p:cNvPr>
          <p:cNvSpPr/>
          <p:nvPr/>
        </p:nvSpPr>
        <p:spPr>
          <a:xfrm>
            <a:off x="6303960" y="5684618"/>
            <a:ext cx="950976" cy="146304"/>
          </a:xfrm>
          <a:prstGeom prst="homePlate">
            <a:avLst/>
          </a:prstGeom>
          <a:solidFill>
            <a:srgbClr val="81CEE4">
              <a:lumMod val="75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SS</a:t>
            </a:r>
          </a:p>
        </p:txBody>
      </p:sp>
      <p:sp>
        <p:nvSpPr>
          <p:cNvPr id="258" name="Arrow: Pentagon 43">
            <a:extLst>
              <a:ext uri="{FF2B5EF4-FFF2-40B4-BE49-F238E27FC236}">
                <a16:creationId xmlns:a16="http://schemas.microsoft.com/office/drawing/2014/main" id="{048B520D-B15F-4967-8C56-19B48E09F6BD}"/>
              </a:ext>
            </a:extLst>
          </p:cNvPr>
          <p:cNvSpPr/>
          <p:nvPr/>
        </p:nvSpPr>
        <p:spPr>
          <a:xfrm>
            <a:off x="7266602" y="5684618"/>
            <a:ext cx="1450570" cy="146304"/>
          </a:xfrm>
          <a:prstGeom prst="homePlate">
            <a:avLst/>
          </a:prstGeom>
          <a:solidFill>
            <a:srgbClr val="92D050"/>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 PS</a:t>
            </a:r>
          </a:p>
        </p:txBody>
      </p:sp>
      <p:sp>
        <p:nvSpPr>
          <p:cNvPr id="259" name="Arrow: Pentagon 43">
            <a:extLst>
              <a:ext uri="{FF2B5EF4-FFF2-40B4-BE49-F238E27FC236}">
                <a16:creationId xmlns:a16="http://schemas.microsoft.com/office/drawing/2014/main" id="{698E5A60-24C1-4671-9251-C353108DEA9A}"/>
              </a:ext>
            </a:extLst>
          </p:cNvPr>
          <p:cNvSpPr/>
          <p:nvPr/>
        </p:nvSpPr>
        <p:spPr>
          <a:xfrm>
            <a:off x="4849208" y="5684618"/>
            <a:ext cx="1433689" cy="146304"/>
          </a:xfrm>
          <a:prstGeom prst="homePlate">
            <a:avLst/>
          </a:prstGeom>
          <a:solidFill>
            <a:srgbClr val="81CEE4">
              <a:lumMod val="60000"/>
              <a:lumOff val="40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KA</a:t>
            </a:r>
          </a:p>
        </p:txBody>
      </p:sp>
      <p:sp>
        <p:nvSpPr>
          <p:cNvPr id="260" name="Rectangle 259">
            <a:extLst>
              <a:ext uri="{FF2B5EF4-FFF2-40B4-BE49-F238E27FC236}">
                <a16:creationId xmlns:a16="http://schemas.microsoft.com/office/drawing/2014/main" id="{9B7E8E53-3014-4880-BF25-D8EA894B2CF4}"/>
              </a:ext>
            </a:extLst>
          </p:cNvPr>
          <p:cNvSpPr/>
          <p:nvPr/>
        </p:nvSpPr>
        <p:spPr>
          <a:xfrm>
            <a:off x="2552602" y="6190174"/>
            <a:ext cx="1431802" cy="425758"/>
          </a:xfrm>
          <a:prstGeom prst="rect">
            <a:avLst/>
          </a:prstGeom>
        </p:spPr>
        <p:txBody>
          <a:bodyPr wrap="none">
            <a:spAutoFit/>
          </a:bodyPr>
          <a:lstStyle/>
          <a:p>
            <a:pPr algn="ctr" defTabSz="809176">
              <a:spcBef>
                <a:spcPts val="199"/>
              </a:spcBef>
              <a:defRPr/>
            </a:pPr>
            <a:r>
              <a:rPr lang="en-IN" sz="1000" b="1" kern="0">
                <a:solidFill>
                  <a:prstClr val="black"/>
                </a:solidFill>
                <a:latin typeface="Calibri" panose="020F0502020204030204"/>
                <a:ea typeface="Verdana" panose="020B0604030504040204" pitchFamily="34" charset="0"/>
                <a:cs typeface="Arial" charset="0"/>
              </a:rPr>
              <a:t>Transition Plan Sign Off</a:t>
            </a:r>
          </a:p>
          <a:p>
            <a:pPr algn="ctr" defTabSz="809176">
              <a:spcBef>
                <a:spcPts val="199"/>
              </a:spcBef>
              <a:defRPr/>
            </a:pPr>
            <a:r>
              <a:rPr lang="en-IN" sz="1000" b="1" kern="0">
                <a:solidFill>
                  <a:prstClr val="black"/>
                </a:solidFill>
                <a:latin typeface="Calibri" panose="020F0502020204030204"/>
                <a:ea typeface="Verdana" panose="020B0604030504040204" pitchFamily="34" charset="0"/>
                <a:cs typeface="Arial" charset="0"/>
              </a:rPr>
              <a:t>SOW &amp; MSA Sign Off</a:t>
            </a:r>
          </a:p>
        </p:txBody>
      </p:sp>
      <p:sp>
        <p:nvSpPr>
          <p:cNvPr id="261" name="5-Point Star 141">
            <a:extLst>
              <a:ext uri="{FF2B5EF4-FFF2-40B4-BE49-F238E27FC236}">
                <a16:creationId xmlns:a16="http://schemas.microsoft.com/office/drawing/2014/main" id="{0B5C07BA-F96D-4D03-8784-8090010FBA56}"/>
              </a:ext>
            </a:extLst>
          </p:cNvPr>
          <p:cNvSpPr/>
          <p:nvPr/>
        </p:nvSpPr>
        <p:spPr>
          <a:xfrm>
            <a:off x="3196762" y="6081968"/>
            <a:ext cx="189544" cy="175057"/>
          </a:xfrm>
          <a:prstGeom prst="star5">
            <a:avLst/>
          </a:prstGeom>
          <a:solidFill>
            <a:srgbClr val="7030A0"/>
          </a:solidFill>
          <a:ln w="12700" cap="flat" cmpd="sng" algn="ctr">
            <a:noFill/>
            <a:prstDash val="solid"/>
            <a:miter lim="800000"/>
          </a:ln>
          <a:effectLst/>
        </p:spPr>
        <p:txBody>
          <a:bodyPr rtlCol="0" anchor="ctr"/>
          <a:lstStyle/>
          <a:p>
            <a:pPr algn="ctr" defTabSz="805116">
              <a:defRPr/>
            </a:pPr>
            <a:endParaRPr lang="en-GB" sz="900" kern="0">
              <a:solidFill>
                <a:prstClr val="white"/>
              </a:solidFill>
              <a:latin typeface="Arial Narrow"/>
              <a:ea typeface="Verdana" panose="020B0604030504040204" pitchFamily="34" charset="0"/>
              <a:cs typeface="Arial" charset="0"/>
            </a:endParaRPr>
          </a:p>
        </p:txBody>
      </p:sp>
      <p:sp>
        <p:nvSpPr>
          <p:cNvPr id="263" name="Pentagon 262"/>
          <p:cNvSpPr/>
          <p:nvPr/>
        </p:nvSpPr>
        <p:spPr>
          <a:xfrm>
            <a:off x="2936132" y="1935088"/>
            <a:ext cx="3383280" cy="146304"/>
          </a:xfrm>
          <a:prstGeom prst="homePlate">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latin typeface="Calibri"/>
                <a:cs typeface="Calibri"/>
              </a:rPr>
              <a:t>TechM Cloud SMAX ITSM Deployment - MVP</a:t>
            </a:r>
          </a:p>
        </p:txBody>
      </p:sp>
      <p:sp>
        <p:nvSpPr>
          <p:cNvPr id="264" name="TextBox 263"/>
          <p:cNvSpPr txBox="1"/>
          <p:nvPr/>
        </p:nvSpPr>
        <p:spPr>
          <a:xfrm>
            <a:off x="76590" y="1917007"/>
            <a:ext cx="1376077" cy="137160"/>
          </a:xfrm>
          <a:prstGeom prst="rect">
            <a:avLst/>
          </a:prstGeom>
          <a:noFill/>
        </p:spPr>
        <p:txBody>
          <a:bodyPr wrap="square" lIns="0" tIns="0" rIns="0" bIns="0" rtlCol="0">
            <a:noAutofit/>
          </a:bodyPr>
          <a:lstStyle/>
          <a:p>
            <a:r>
              <a:rPr lang="en-US" sz="1000">
                <a:latin typeface="Calibri" panose="020F0502020204030204" pitchFamily="34" charset="0"/>
                <a:cs typeface="Calibri" panose="020F0502020204030204" pitchFamily="34" charset="0"/>
              </a:rPr>
              <a:t>SMAX Implementation</a:t>
            </a:r>
          </a:p>
        </p:txBody>
      </p:sp>
      <p:sp>
        <p:nvSpPr>
          <p:cNvPr id="266" name="Arrow: Pentagon 43">
            <a:extLst>
              <a:ext uri="{FF2B5EF4-FFF2-40B4-BE49-F238E27FC236}">
                <a16:creationId xmlns:a16="http://schemas.microsoft.com/office/drawing/2014/main" id="{15889C9A-7A80-4E70-BF7E-E6FFC0BE5F35}"/>
              </a:ext>
            </a:extLst>
          </p:cNvPr>
          <p:cNvSpPr/>
          <p:nvPr/>
        </p:nvSpPr>
        <p:spPr>
          <a:xfrm>
            <a:off x="6301258" y="3996828"/>
            <a:ext cx="950976" cy="146304"/>
          </a:xfrm>
          <a:prstGeom prst="homePlate">
            <a:avLst/>
          </a:prstGeom>
          <a:solidFill>
            <a:srgbClr val="81CEE4">
              <a:lumMod val="75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SS</a:t>
            </a:r>
          </a:p>
        </p:txBody>
      </p:sp>
      <p:sp>
        <p:nvSpPr>
          <p:cNvPr id="267" name="Arrow: Pentagon 43">
            <a:extLst>
              <a:ext uri="{FF2B5EF4-FFF2-40B4-BE49-F238E27FC236}">
                <a16:creationId xmlns:a16="http://schemas.microsoft.com/office/drawing/2014/main" id="{048B520D-B15F-4967-8C56-19B48E09F6BD}"/>
              </a:ext>
            </a:extLst>
          </p:cNvPr>
          <p:cNvSpPr/>
          <p:nvPr/>
        </p:nvSpPr>
        <p:spPr>
          <a:xfrm>
            <a:off x="7276973" y="3996828"/>
            <a:ext cx="960120" cy="146304"/>
          </a:xfrm>
          <a:prstGeom prst="homePlate">
            <a:avLst/>
          </a:prstGeom>
          <a:solidFill>
            <a:srgbClr val="92D050"/>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 PS</a:t>
            </a:r>
          </a:p>
        </p:txBody>
      </p:sp>
      <p:sp>
        <p:nvSpPr>
          <p:cNvPr id="268" name="Arrow: Pentagon 43">
            <a:extLst>
              <a:ext uri="{FF2B5EF4-FFF2-40B4-BE49-F238E27FC236}">
                <a16:creationId xmlns:a16="http://schemas.microsoft.com/office/drawing/2014/main" id="{698E5A60-24C1-4671-9251-C353108DEA9A}"/>
              </a:ext>
            </a:extLst>
          </p:cNvPr>
          <p:cNvSpPr/>
          <p:nvPr/>
        </p:nvSpPr>
        <p:spPr>
          <a:xfrm>
            <a:off x="3406764" y="4500146"/>
            <a:ext cx="2878491" cy="146304"/>
          </a:xfrm>
          <a:prstGeom prst="homePlate">
            <a:avLst/>
          </a:prstGeom>
          <a:solidFill>
            <a:srgbClr val="81CEE4">
              <a:lumMod val="60000"/>
              <a:lumOff val="40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KA</a:t>
            </a:r>
          </a:p>
        </p:txBody>
      </p:sp>
      <p:sp>
        <p:nvSpPr>
          <p:cNvPr id="269" name="Arrow: Pentagon 43">
            <a:extLst>
              <a:ext uri="{FF2B5EF4-FFF2-40B4-BE49-F238E27FC236}">
                <a16:creationId xmlns:a16="http://schemas.microsoft.com/office/drawing/2014/main" id="{698E5A60-24C1-4671-9251-C353108DEA9A}"/>
              </a:ext>
            </a:extLst>
          </p:cNvPr>
          <p:cNvSpPr/>
          <p:nvPr/>
        </p:nvSpPr>
        <p:spPr>
          <a:xfrm>
            <a:off x="4365015" y="5003464"/>
            <a:ext cx="1920240" cy="146304"/>
          </a:xfrm>
          <a:prstGeom prst="homePlate">
            <a:avLst/>
          </a:prstGeom>
          <a:solidFill>
            <a:srgbClr val="81CEE4">
              <a:lumMod val="60000"/>
              <a:lumOff val="40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KA</a:t>
            </a:r>
          </a:p>
        </p:txBody>
      </p:sp>
      <p:sp>
        <p:nvSpPr>
          <p:cNvPr id="270" name="Line 7">
            <a:extLst>
              <a:ext uri="{FF2B5EF4-FFF2-40B4-BE49-F238E27FC236}">
                <a16:creationId xmlns:a16="http://schemas.microsoft.com/office/drawing/2014/main" id="{03B1E972-8637-4A6C-9BC0-BB3EB73AEBEB}"/>
              </a:ext>
            </a:extLst>
          </p:cNvPr>
          <p:cNvSpPr>
            <a:spLocks noChangeShapeType="1"/>
          </p:cNvSpPr>
          <p:nvPr/>
        </p:nvSpPr>
        <p:spPr bwMode="auto">
          <a:xfrm>
            <a:off x="10638534" y="638020"/>
            <a:ext cx="0" cy="5394960"/>
          </a:xfrm>
          <a:prstGeom prst="line">
            <a:avLst/>
          </a:prstGeom>
          <a:noFill/>
          <a:ln w="6350">
            <a:solidFill>
              <a:srgbClr val="92D050"/>
            </a:solidFill>
            <a:prstDash val="lgDashDotDot"/>
            <a:round/>
            <a:headEnd/>
            <a:tailEnd/>
          </a:ln>
        </p:spPr>
        <p:txBody>
          <a:bodyPr wrap="none" anchor="ctr"/>
          <a:lstStyle/>
          <a:p>
            <a:pPr defTabSz="812760" fontAlgn="base">
              <a:spcBef>
                <a:spcPct val="0"/>
              </a:spcBef>
              <a:spcAft>
                <a:spcPct val="0"/>
              </a:spcAft>
              <a:defRPr/>
            </a:pPr>
            <a:endParaRPr lang="en-US" sz="1100" kern="0">
              <a:ln>
                <a:solidFill>
                  <a:prstClr val="black"/>
                </a:solidFill>
                <a:prstDash val="dashDot"/>
              </a:ln>
              <a:solidFill>
                <a:srgbClr val="000000"/>
              </a:solidFill>
              <a:latin typeface="Century Gothic" panose="020B0502020202020204" pitchFamily="34" charset="0"/>
              <a:ea typeface="MS PGothic" pitchFamily="34" charset="-128"/>
              <a:cs typeface="Arial" pitchFamily="34" charset="0"/>
            </a:endParaRPr>
          </a:p>
        </p:txBody>
      </p:sp>
      <p:sp>
        <p:nvSpPr>
          <p:cNvPr id="195" name="5-Point Star 141">
            <a:extLst>
              <a:ext uri="{FF2B5EF4-FFF2-40B4-BE49-F238E27FC236}">
                <a16:creationId xmlns:a16="http://schemas.microsoft.com/office/drawing/2014/main" id="{DE7545B1-DA0A-45B6-8F41-0AE8731B07AB}"/>
              </a:ext>
            </a:extLst>
          </p:cNvPr>
          <p:cNvSpPr/>
          <p:nvPr/>
        </p:nvSpPr>
        <p:spPr>
          <a:xfrm>
            <a:off x="10268127" y="6029641"/>
            <a:ext cx="189544" cy="175057"/>
          </a:xfrm>
          <a:prstGeom prst="star5">
            <a:avLst/>
          </a:prstGeom>
          <a:solidFill>
            <a:srgbClr val="7030A0"/>
          </a:solidFill>
          <a:ln w="12700" cap="flat" cmpd="sng" algn="ctr">
            <a:solidFill>
              <a:srgbClr val="92D050"/>
            </a:solidFill>
            <a:prstDash val="solid"/>
            <a:miter lim="800000"/>
          </a:ln>
          <a:effectLst/>
        </p:spPr>
        <p:txBody>
          <a:bodyPr rtlCol="0" anchor="ctr"/>
          <a:lstStyle/>
          <a:p>
            <a:pPr algn="ctr" defTabSz="805116">
              <a:defRPr/>
            </a:pPr>
            <a:endParaRPr lang="en-GB" sz="900" kern="0">
              <a:solidFill>
                <a:prstClr val="white"/>
              </a:solidFill>
              <a:latin typeface="Arial Narrow"/>
              <a:ea typeface="Verdana" panose="020B0604030504040204" pitchFamily="34" charset="0"/>
              <a:cs typeface="Arial" charset="0"/>
            </a:endParaRPr>
          </a:p>
        </p:txBody>
      </p:sp>
      <p:sp>
        <p:nvSpPr>
          <p:cNvPr id="273" name="TextBox 272"/>
          <p:cNvSpPr txBox="1"/>
          <p:nvPr/>
        </p:nvSpPr>
        <p:spPr>
          <a:xfrm>
            <a:off x="75848" y="2609906"/>
            <a:ext cx="1376077" cy="137160"/>
          </a:xfrm>
          <a:prstGeom prst="rect">
            <a:avLst/>
          </a:prstGeom>
          <a:noFill/>
        </p:spPr>
        <p:txBody>
          <a:bodyPr wrap="square" lIns="0" tIns="0" rIns="0" bIns="0" rtlCol="0">
            <a:noAutofit/>
          </a:bodyPr>
          <a:lstStyle/>
          <a:p>
            <a:r>
              <a:rPr lang="en-US" sz="1000">
                <a:latin typeface="Calibri" panose="020F0502020204030204" pitchFamily="34" charset="0"/>
                <a:cs typeface="Calibri" panose="020F0502020204030204" pitchFamily="34" charset="0"/>
              </a:rPr>
              <a:t>ITSM KT</a:t>
            </a:r>
          </a:p>
        </p:txBody>
      </p:sp>
      <p:sp>
        <p:nvSpPr>
          <p:cNvPr id="274" name="Arrow: Pentagon 43">
            <a:extLst>
              <a:ext uri="{FF2B5EF4-FFF2-40B4-BE49-F238E27FC236}">
                <a16:creationId xmlns:a16="http://schemas.microsoft.com/office/drawing/2014/main" id="{15889C9A-7A80-4E70-BF7E-E6FFC0BE5F35}"/>
              </a:ext>
            </a:extLst>
          </p:cNvPr>
          <p:cNvSpPr/>
          <p:nvPr/>
        </p:nvSpPr>
        <p:spPr>
          <a:xfrm>
            <a:off x="6308514" y="2624096"/>
            <a:ext cx="950976" cy="146304"/>
          </a:xfrm>
          <a:prstGeom prst="homePlate">
            <a:avLst/>
          </a:prstGeom>
          <a:solidFill>
            <a:srgbClr val="81CEE4">
              <a:lumMod val="75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SS</a:t>
            </a:r>
          </a:p>
        </p:txBody>
      </p:sp>
      <p:sp>
        <p:nvSpPr>
          <p:cNvPr id="275" name="Arrow: Pentagon 43">
            <a:extLst>
              <a:ext uri="{FF2B5EF4-FFF2-40B4-BE49-F238E27FC236}">
                <a16:creationId xmlns:a16="http://schemas.microsoft.com/office/drawing/2014/main" id="{048B520D-B15F-4967-8C56-19B48E09F6BD}"/>
              </a:ext>
            </a:extLst>
          </p:cNvPr>
          <p:cNvSpPr/>
          <p:nvPr/>
        </p:nvSpPr>
        <p:spPr>
          <a:xfrm>
            <a:off x="7290139" y="2624096"/>
            <a:ext cx="914400" cy="146304"/>
          </a:xfrm>
          <a:prstGeom prst="homePlate">
            <a:avLst/>
          </a:prstGeom>
          <a:solidFill>
            <a:srgbClr val="92D050"/>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 PS</a:t>
            </a:r>
          </a:p>
        </p:txBody>
      </p:sp>
      <p:sp>
        <p:nvSpPr>
          <p:cNvPr id="276" name="Arrow: Pentagon 43">
            <a:extLst>
              <a:ext uri="{FF2B5EF4-FFF2-40B4-BE49-F238E27FC236}">
                <a16:creationId xmlns:a16="http://schemas.microsoft.com/office/drawing/2014/main" id="{698E5A60-24C1-4671-9251-C353108DEA9A}"/>
              </a:ext>
            </a:extLst>
          </p:cNvPr>
          <p:cNvSpPr/>
          <p:nvPr/>
        </p:nvSpPr>
        <p:spPr>
          <a:xfrm>
            <a:off x="4369063" y="2624096"/>
            <a:ext cx="1920240" cy="146304"/>
          </a:xfrm>
          <a:prstGeom prst="homePlate">
            <a:avLst/>
          </a:prstGeom>
          <a:solidFill>
            <a:srgbClr val="81CEE4">
              <a:lumMod val="60000"/>
              <a:lumOff val="40000"/>
            </a:srgbClr>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KA</a:t>
            </a:r>
          </a:p>
        </p:txBody>
      </p:sp>
      <p:sp>
        <p:nvSpPr>
          <p:cNvPr id="152" name="Rectangle 151">
            <a:extLst>
              <a:ext uri="{FF2B5EF4-FFF2-40B4-BE49-F238E27FC236}">
                <a16:creationId xmlns:a16="http://schemas.microsoft.com/office/drawing/2014/main" id="{9B7E8E53-3014-4880-BF25-D8EA894B2CF4}"/>
              </a:ext>
            </a:extLst>
          </p:cNvPr>
          <p:cNvSpPr/>
          <p:nvPr/>
        </p:nvSpPr>
        <p:spPr>
          <a:xfrm>
            <a:off x="4462769" y="6342733"/>
            <a:ext cx="1789272" cy="307777"/>
          </a:xfrm>
          <a:prstGeom prst="rect">
            <a:avLst/>
          </a:prstGeom>
        </p:spPr>
        <p:txBody>
          <a:bodyPr wrap="none">
            <a:spAutoFit/>
          </a:bodyPr>
          <a:lstStyle/>
          <a:p>
            <a:pPr algn="ctr" defTabSz="809176">
              <a:spcBef>
                <a:spcPts val="199"/>
              </a:spcBef>
              <a:defRPr/>
            </a:pPr>
            <a:r>
              <a:rPr lang="en-IN" sz="1400" b="1" u="sng" kern="0">
                <a:solidFill>
                  <a:prstClr val="black"/>
                </a:solidFill>
                <a:latin typeface="Calibri" panose="020F0502020204030204"/>
                <a:ea typeface="Verdana" panose="020B0604030504040204" pitchFamily="34" charset="0"/>
                <a:cs typeface="Arial" charset="0"/>
                <a:hlinkClick r:id="rId3"/>
              </a:rPr>
              <a:t>Transition Dashboard</a:t>
            </a:r>
            <a:endParaRPr lang="en-IN" sz="1400" b="1" u="sng" kern="0">
              <a:solidFill>
                <a:prstClr val="black"/>
              </a:solidFill>
              <a:latin typeface="Calibri" panose="020F0502020204030204"/>
              <a:ea typeface="Verdana" panose="020B0604030504040204" pitchFamily="34" charset="0"/>
              <a:cs typeface="Arial" charset="0"/>
            </a:endParaRPr>
          </a:p>
        </p:txBody>
      </p:sp>
      <p:sp>
        <p:nvSpPr>
          <p:cNvPr id="4" name="5-Point Star 141">
            <a:extLst>
              <a:ext uri="{FF2B5EF4-FFF2-40B4-BE49-F238E27FC236}">
                <a16:creationId xmlns:a16="http://schemas.microsoft.com/office/drawing/2014/main" id="{B9FD1312-A071-D1C4-F0D2-A1F521F71AEE}"/>
              </a:ext>
            </a:extLst>
          </p:cNvPr>
          <p:cNvSpPr/>
          <p:nvPr/>
        </p:nvSpPr>
        <p:spPr>
          <a:xfrm>
            <a:off x="3337183" y="3956582"/>
            <a:ext cx="189544" cy="146304"/>
          </a:xfrm>
          <a:prstGeom prst="star5">
            <a:avLst/>
          </a:prstGeom>
          <a:solidFill>
            <a:srgbClr val="7030A0"/>
          </a:solidFill>
          <a:ln w="12700" cap="flat" cmpd="sng" algn="ctr">
            <a:noFill/>
            <a:prstDash val="solid"/>
            <a:miter lim="800000"/>
          </a:ln>
          <a:effectLst/>
        </p:spPr>
        <p:txBody>
          <a:bodyPr rtlCol="0" anchor="ctr"/>
          <a:lstStyle/>
          <a:p>
            <a:pPr algn="ctr" defTabSz="805116">
              <a:defRPr/>
            </a:pPr>
            <a:endParaRPr lang="en-GB" sz="900" kern="0">
              <a:solidFill>
                <a:prstClr val="white"/>
              </a:solidFill>
              <a:latin typeface="Arial Narrow"/>
              <a:ea typeface="Verdana" panose="020B0604030504040204" pitchFamily="34" charset="0"/>
              <a:cs typeface="Arial" charset="0"/>
            </a:endParaRPr>
          </a:p>
        </p:txBody>
      </p:sp>
      <p:sp>
        <p:nvSpPr>
          <p:cNvPr id="5" name="5-Point Star 141">
            <a:extLst>
              <a:ext uri="{FF2B5EF4-FFF2-40B4-BE49-F238E27FC236}">
                <a16:creationId xmlns:a16="http://schemas.microsoft.com/office/drawing/2014/main" id="{5DE4F9CF-976F-5214-0FBA-3EAF22B3312A}"/>
              </a:ext>
            </a:extLst>
          </p:cNvPr>
          <p:cNvSpPr/>
          <p:nvPr/>
        </p:nvSpPr>
        <p:spPr>
          <a:xfrm>
            <a:off x="3090290" y="2934091"/>
            <a:ext cx="189544" cy="146304"/>
          </a:xfrm>
          <a:prstGeom prst="star5">
            <a:avLst/>
          </a:prstGeom>
          <a:solidFill>
            <a:srgbClr val="7030A0"/>
          </a:solidFill>
          <a:ln w="12700" cap="flat" cmpd="sng" algn="ctr">
            <a:noFill/>
            <a:prstDash val="solid"/>
            <a:miter lim="800000"/>
          </a:ln>
          <a:effectLst/>
        </p:spPr>
        <p:txBody>
          <a:bodyPr rtlCol="0" anchor="ctr"/>
          <a:lstStyle/>
          <a:p>
            <a:pPr algn="ctr" defTabSz="805116">
              <a:defRPr/>
            </a:pPr>
            <a:endParaRPr lang="en-GB" sz="900" kern="0">
              <a:solidFill>
                <a:prstClr val="white"/>
              </a:solidFill>
              <a:latin typeface="Arial Narrow"/>
              <a:ea typeface="Verdana" panose="020B0604030504040204" pitchFamily="34" charset="0"/>
              <a:cs typeface="Arial" charset="0"/>
            </a:endParaRPr>
          </a:p>
        </p:txBody>
      </p:sp>
      <p:sp>
        <p:nvSpPr>
          <p:cNvPr id="6" name="5-Point Star 141">
            <a:extLst>
              <a:ext uri="{FF2B5EF4-FFF2-40B4-BE49-F238E27FC236}">
                <a16:creationId xmlns:a16="http://schemas.microsoft.com/office/drawing/2014/main" id="{187DCBD3-E39C-A3CD-31C3-83CFD8383CD0}"/>
              </a:ext>
            </a:extLst>
          </p:cNvPr>
          <p:cNvSpPr/>
          <p:nvPr/>
        </p:nvSpPr>
        <p:spPr>
          <a:xfrm>
            <a:off x="2668954" y="5950347"/>
            <a:ext cx="189544" cy="175057"/>
          </a:xfrm>
          <a:prstGeom prst="star5">
            <a:avLst/>
          </a:prstGeom>
          <a:solidFill>
            <a:srgbClr val="00B050"/>
          </a:solidFill>
          <a:ln w="12700" cap="flat" cmpd="sng" algn="ctr">
            <a:noFill/>
            <a:prstDash val="solid"/>
            <a:miter lim="800000"/>
          </a:ln>
          <a:effectLst/>
        </p:spPr>
        <p:txBody>
          <a:bodyPr rtlCol="0" anchor="ctr"/>
          <a:lstStyle/>
          <a:p>
            <a:pPr algn="ctr" defTabSz="805116">
              <a:defRPr/>
            </a:pPr>
            <a:endParaRPr lang="en-GB" sz="900" kern="0">
              <a:solidFill>
                <a:prstClr val="white"/>
              </a:solidFill>
              <a:latin typeface="Arial Narrow"/>
              <a:ea typeface="Verdana" panose="020B0604030504040204" pitchFamily="34" charset="0"/>
              <a:cs typeface="Arial" charset="0"/>
            </a:endParaRPr>
          </a:p>
        </p:txBody>
      </p:sp>
      <p:sp>
        <p:nvSpPr>
          <p:cNvPr id="7" name="Rectangle 6">
            <a:extLst>
              <a:ext uri="{FF2B5EF4-FFF2-40B4-BE49-F238E27FC236}">
                <a16:creationId xmlns:a16="http://schemas.microsoft.com/office/drawing/2014/main" id="{7838CA10-000D-487E-B49A-F2012DA85EDF}"/>
              </a:ext>
            </a:extLst>
          </p:cNvPr>
          <p:cNvSpPr/>
          <p:nvPr/>
        </p:nvSpPr>
        <p:spPr>
          <a:xfrm>
            <a:off x="2033153" y="5931552"/>
            <a:ext cx="596638" cy="246221"/>
          </a:xfrm>
          <a:prstGeom prst="rect">
            <a:avLst/>
          </a:prstGeom>
        </p:spPr>
        <p:txBody>
          <a:bodyPr wrap="none" lIns="91440" tIns="45720" rIns="91440" bIns="45720" anchor="t">
            <a:spAutoFit/>
          </a:bodyPr>
          <a:lstStyle/>
          <a:p>
            <a:pPr algn="ctr" defTabSz="809176">
              <a:spcBef>
                <a:spcPts val="199"/>
              </a:spcBef>
              <a:defRPr/>
            </a:pPr>
            <a:r>
              <a:rPr lang="en-IN" sz="1000" b="1" kern="0">
                <a:latin typeface="Calibri" panose="020F0502020204030204"/>
                <a:ea typeface="Verdana"/>
                <a:cs typeface="Arial"/>
              </a:rPr>
              <a:t>Kick Off</a:t>
            </a:r>
          </a:p>
        </p:txBody>
      </p:sp>
      <p:sp>
        <p:nvSpPr>
          <p:cNvPr id="162" name="Arrow: Pentagon 43">
            <a:extLst>
              <a:ext uri="{FF2B5EF4-FFF2-40B4-BE49-F238E27FC236}">
                <a16:creationId xmlns:a16="http://schemas.microsoft.com/office/drawing/2014/main" id="{048B520D-B15F-4967-8C56-19B48E09F6BD}"/>
              </a:ext>
            </a:extLst>
          </p:cNvPr>
          <p:cNvSpPr/>
          <p:nvPr/>
        </p:nvSpPr>
        <p:spPr>
          <a:xfrm>
            <a:off x="8747240" y="2957810"/>
            <a:ext cx="1538329" cy="146304"/>
          </a:xfrm>
          <a:prstGeom prst="homePlate">
            <a:avLst/>
          </a:prstGeom>
          <a:solidFill>
            <a:srgbClr val="92D050"/>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Primary Support( PS)</a:t>
            </a:r>
          </a:p>
        </p:txBody>
      </p:sp>
      <p:sp>
        <p:nvSpPr>
          <p:cNvPr id="214" name="Arrow: Pentagon 43">
            <a:extLst>
              <a:ext uri="{FF2B5EF4-FFF2-40B4-BE49-F238E27FC236}">
                <a16:creationId xmlns:a16="http://schemas.microsoft.com/office/drawing/2014/main" id="{048B520D-B15F-4967-8C56-19B48E09F6BD}"/>
              </a:ext>
            </a:extLst>
          </p:cNvPr>
          <p:cNvSpPr/>
          <p:nvPr/>
        </p:nvSpPr>
        <p:spPr>
          <a:xfrm>
            <a:off x="8741798" y="3187113"/>
            <a:ext cx="1539318" cy="146304"/>
          </a:xfrm>
          <a:prstGeom prst="homePlate">
            <a:avLst/>
          </a:prstGeom>
          <a:solidFill>
            <a:srgbClr val="92D050"/>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Primary Support( PS)</a:t>
            </a:r>
          </a:p>
        </p:txBody>
      </p:sp>
      <p:sp>
        <p:nvSpPr>
          <p:cNvPr id="217" name="Arrow: Pentagon 43">
            <a:extLst>
              <a:ext uri="{FF2B5EF4-FFF2-40B4-BE49-F238E27FC236}">
                <a16:creationId xmlns:a16="http://schemas.microsoft.com/office/drawing/2014/main" id="{048B520D-B15F-4967-8C56-19B48E09F6BD}"/>
              </a:ext>
            </a:extLst>
          </p:cNvPr>
          <p:cNvSpPr/>
          <p:nvPr/>
        </p:nvSpPr>
        <p:spPr>
          <a:xfrm>
            <a:off x="8747240" y="3416416"/>
            <a:ext cx="1539319" cy="146304"/>
          </a:xfrm>
          <a:prstGeom prst="homePlate">
            <a:avLst/>
          </a:prstGeom>
          <a:solidFill>
            <a:srgbClr val="92D050"/>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Primary Support( PS)</a:t>
            </a:r>
          </a:p>
        </p:txBody>
      </p:sp>
      <p:sp>
        <p:nvSpPr>
          <p:cNvPr id="221" name="Arrow: Pentagon 43">
            <a:extLst>
              <a:ext uri="{FF2B5EF4-FFF2-40B4-BE49-F238E27FC236}">
                <a16:creationId xmlns:a16="http://schemas.microsoft.com/office/drawing/2014/main" id="{048B520D-B15F-4967-8C56-19B48E09F6BD}"/>
              </a:ext>
            </a:extLst>
          </p:cNvPr>
          <p:cNvSpPr/>
          <p:nvPr/>
        </p:nvSpPr>
        <p:spPr>
          <a:xfrm>
            <a:off x="8747240" y="3645720"/>
            <a:ext cx="1539319" cy="146304"/>
          </a:xfrm>
          <a:prstGeom prst="homePlate">
            <a:avLst/>
          </a:prstGeom>
          <a:solidFill>
            <a:srgbClr val="92D050"/>
          </a:solidFill>
          <a:ln w="12700" cap="flat" cmpd="sng" algn="ctr">
            <a:solidFill>
              <a:srgbClr val="81CEE4"/>
            </a:solidFill>
            <a:prstDash val="solid"/>
            <a:miter lim="800000"/>
          </a:ln>
          <a:effectLst/>
        </p:spPr>
        <p:txBody>
          <a:bodyPr rtlCol="0" anchor="ctr"/>
          <a:lstStyle/>
          <a:p>
            <a:pPr>
              <a:defRPr/>
            </a:pPr>
            <a:r>
              <a:rPr lang="en-IN" sz="1000" kern="0">
                <a:solidFill>
                  <a:srgbClr val="000000"/>
                </a:solidFill>
                <a:latin typeface="Calibri" panose="020F0502020204030204"/>
                <a:cs typeface="Arial" charset="0"/>
              </a:rPr>
              <a:t>Primary Support( PS)</a:t>
            </a:r>
          </a:p>
        </p:txBody>
      </p:sp>
      <p:cxnSp>
        <p:nvCxnSpPr>
          <p:cNvPr id="8" name="Straight Arrow Connector 7">
            <a:extLst>
              <a:ext uri="{FF2B5EF4-FFF2-40B4-BE49-F238E27FC236}">
                <a16:creationId xmlns:a16="http://schemas.microsoft.com/office/drawing/2014/main" id="{39B9287D-AB99-99A5-4E78-48F0D9ACA002}"/>
              </a:ext>
            </a:extLst>
          </p:cNvPr>
          <p:cNvCxnSpPr/>
          <p:nvPr/>
        </p:nvCxnSpPr>
        <p:spPr>
          <a:xfrm>
            <a:off x="10341428" y="762001"/>
            <a:ext cx="21773" cy="5159826"/>
          </a:xfrm>
          <a:prstGeom prst="straightConnector1">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7197028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VCT-RADIUS" val="4"/>
</p:tagLst>
</file>

<file path=ppt/tags/tag3.xml><?xml version="1.0" encoding="utf-8"?>
<p:tagLst xmlns:a="http://schemas.openxmlformats.org/drawingml/2006/main" xmlns:r="http://schemas.openxmlformats.org/officeDocument/2006/relationships" xmlns:p="http://schemas.openxmlformats.org/presentationml/2006/main">
  <p:tag name="VCT-RADIUS" val="4"/>
</p:tagLst>
</file>

<file path=ppt/theme/theme1.xml><?xml version="1.0" encoding="utf-8"?>
<a:theme xmlns:a="http://schemas.openxmlformats.org/drawingml/2006/main" name="2_BT_ppt_widescreen_mountai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hilosophy - BT">
      <a:majorFont>
        <a:latin typeface="BT Font"/>
        <a:ea typeface=""/>
        <a:cs typeface=""/>
      </a:majorFont>
      <a:minorFont>
        <a:latin typeface="BT Fon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1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500" dirty="0" err="1" smtClean="0"/>
        </a:defPPr>
      </a:lstStyle>
    </a:txDef>
  </a:objectDefaults>
  <a:extraClrSchemeLst/>
  <a:extLst>
    <a:ext uri="{05A4C25C-085E-4340-85A3-A5531E510DB2}">
      <thm15:themeFamily xmlns:thm15="http://schemas.microsoft.com/office/thememl/2012/main" name="Presentation27" id="{4D4BE7BA-63E3-9B49-9F44-2C575AB315AE}" vid="{BA0DCBB9-86B6-2541-B6D5-15FE0851D5C3}"/>
    </a:ext>
  </a:extLst>
</a:theme>
</file>

<file path=ppt/theme/theme10.xml><?xml version="1.0" encoding="utf-8"?>
<a:theme xmlns:a="http://schemas.openxmlformats.org/drawingml/2006/main" name="6_BT_ppt_widescreen_mountai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hilosophy - BT">
      <a:majorFont>
        <a:latin typeface="BT Font"/>
        <a:ea typeface=""/>
        <a:cs typeface=""/>
      </a:majorFont>
      <a:minorFont>
        <a:latin typeface="BT Fon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1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500" dirty="0" err="1" smtClean="0"/>
        </a:defPPr>
      </a:lstStyle>
    </a:txDef>
  </a:objectDefaults>
  <a:extraClrSchemeLst/>
  <a:extLst>
    <a:ext uri="{05A4C25C-085E-4340-85A3-A5531E510DB2}">
      <thm15:themeFamily xmlns:thm15="http://schemas.microsoft.com/office/thememl/2012/main" name="Presentation27" id="{4D4BE7BA-63E3-9B49-9F44-2C575AB315AE}" vid="{BA0DCBB9-86B6-2541-B6D5-15FE0851D5C3}"/>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BT_ppt_widescreen_mountai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hilosophy - BT">
      <a:majorFont>
        <a:latin typeface="BT Font"/>
        <a:ea typeface=""/>
        <a:cs typeface=""/>
      </a:majorFont>
      <a:minorFont>
        <a:latin typeface="BT Fon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1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500" dirty="0" err="1" smtClean="0"/>
        </a:defPPr>
      </a:lstStyle>
    </a:txDef>
  </a:objectDefaults>
  <a:extraClrSchemeLst/>
  <a:extLst>
    <a:ext uri="{05A4C25C-085E-4340-85A3-A5531E510DB2}">
      <thm15:themeFamily xmlns:thm15="http://schemas.microsoft.com/office/thememl/2012/main" name="Presentation27" id="{4D4BE7BA-63E3-9B49-9F44-2C575AB315AE}" vid="{BA0DCBB9-86B6-2541-B6D5-15FE0851D5C3}"/>
    </a:ext>
  </a:extLst>
</a:theme>
</file>

<file path=ppt/theme/theme3.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Tech Mahindra Powerpoint Template">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solidFill>
          <a:schemeClr val="bg1"/>
        </a:solid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solidFill>
              <a:schemeClr val="bg1"/>
            </a:solidFill>
            <a:latin typeface="+mj-lt"/>
          </a:defRPr>
        </a:defPPr>
      </a:lstStyle>
    </a:txDef>
  </a:objectDefaults>
  <a:extraClrSchemeLst/>
</a:theme>
</file>

<file path=ppt/theme/theme5.xml><?xml version="1.0" encoding="utf-8"?>
<a:theme xmlns:a="http://schemas.openxmlformats.org/drawingml/2006/main" name="4_BT_ppt_widescreen_mountai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hilosophy - BT">
      <a:majorFont>
        <a:latin typeface="BT Font"/>
        <a:ea typeface=""/>
        <a:cs typeface=""/>
      </a:majorFont>
      <a:minorFont>
        <a:latin typeface="BT Fon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1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500" dirty="0" err="1" smtClean="0"/>
        </a:defPPr>
      </a:lstStyle>
    </a:txDef>
  </a:objectDefaults>
  <a:extraClrSchemeLst/>
  <a:extLst>
    <a:ext uri="{05A4C25C-085E-4340-85A3-A5531E510DB2}">
      <thm15:themeFamily xmlns:thm15="http://schemas.microsoft.com/office/thememl/2012/main" name="Presentation27" id="{4D4BE7BA-63E3-9B49-9F44-2C575AB315AE}" vid="{BA0DCBB9-86B6-2541-B6D5-15FE0851D5C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BT_ppt_widescreen_mountai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hilosophy - BT">
      <a:majorFont>
        <a:latin typeface="BT Font"/>
        <a:ea typeface=""/>
        <a:cs typeface=""/>
      </a:majorFont>
      <a:minorFont>
        <a:latin typeface="BT Fon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1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500" dirty="0" err="1" smtClean="0"/>
        </a:defPPr>
      </a:lstStyle>
    </a:txDef>
  </a:objectDefaults>
  <a:extraClrSchemeLst/>
  <a:extLst>
    <a:ext uri="{05A4C25C-085E-4340-85A3-A5531E510DB2}">
      <thm15:themeFamily xmlns:thm15="http://schemas.microsoft.com/office/thememl/2012/main" name="Presentation27" id="{4D4BE7BA-63E3-9B49-9F44-2C575AB315AE}" vid="{BA0DCBB9-86B6-2541-B6D5-15FE0851D5C3}"/>
    </a:ext>
  </a:extLst>
</a:theme>
</file>

<file path=ppt/theme/theme8.xml><?xml version="1.0" encoding="utf-8"?>
<a:theme xmlns:a="http://schemas.openxmlformats.org/drawingml/2006/main" name="Mahindra Satyam Corporate Template">
  <a:themeElements>
    <a:clrScheme name="Satyam_New_Template_2009">
      <a:dk1>
        <a:sysClr val="windowText" lastClr="000000"/>
      </a:dk1>
      <a:lt1>
        <a:sysClr val="window" lastClr="FFFFFF"/>
      </a:lt1>
      <a:dk2>
        <a:srgbClr val="C0504D"/>
      </a:dk2>
      <a:lt2>
        <a:srgbClr val="625756"/>
      </a:lt2>
      <a:accent1>
        <a:srgbClr val="E6E3E2"/>
      </a:accent1>
      <a:accent2>
        <a:srgbClr val="A092B4"/>
      </a:accent2>
      <a:accent3>
        <a:srgbClr val="625753"/>
      </a:accent3>
      <a:accent4>
        <a:srgbClr val="BE3A3A"/>
      </a:accent4>
      <a:accent5>
        <a:srgbClr val="FFC000"/>
      </a:accent5>
      <a:accent6>
        <a:srgbClr val="00B050"/>
      </a:accent6>
      <a:hlink>
        <a:srgbClr val="625753"/>
      </a:hlink>
      <a:folHlink>
        <a:srgbClr val="BE3A3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9525">
          <a:noFill/>
          <a:miter lim="800000"/>
          <a:headEnd/>
          <a:tailEnd/>
        </a:ln>
      </a:spPr>
      <a:bodyPr vert="horz" wrap="square" lIns="0" tIns="0" rIns="0" bIns="0" numCol="1" anchor="t" anchorCtr="0" compatLnSpc="1">
        <a:prstTxWarp prst="textNoShape">
          <a:avLst/>
        </a:prstTxWarp>
        <a:spAutoFit/>
      </a:bodyPr>
      <a:lstStyle>
        <a:defPPr fontAlgn="base">
          <a:buFont typeface="Arial" pitchFamily="34" charset="0"/>
          <a:defRPr dirty="0" smtClean="0">
            <a:latin typeface="+mj-lt"/>
          </a:defRPr>
        </a:defPPr>
      </a:lstStyle>
    </a:txDef>
  </a:objectDefaults>
  <a:extraClrSchemeLst/>
</a:theme>
</file>

<file path=ppt/theme/theme9.xml><?xml version="1.0" encoding="utf-8"?>
<a:theme xmlns:a="http://schemas.openxmlformats.org/drawingml/2006/main" name="4_Tech Mahindra Powerpoint Template">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70C51C5E7E31478D1F225F36DAFE32" ma:contentTypeVersion="6" ma:contentTypeDescription="Create a new document." ma:contentTypeScope="" ma:versionID="db445cb36bcffe410583aa2ebe4b645c">
  <xsd:schema xmlns:xsd="http://www.w3.org/2001/XMLSchema" xmlns:xs="http://www.w3.org/2001/XMLSchema" xmlns:p="http://schemas.microsoft.com/office/2006/metadata/properties" xmlns:ns2="4e290d9f-0229-4fa2-8789-85eca9429ef3" xmlns:ns3="99259426-55cc-40fe-a3da-7b53e741e92a" targetNamespace="http://schemas.microsoft.com/office/2006/metadata/properties" ma:root="true" ma:fieldsID="a11b3d0adf4640ec7cf1e212afb5a795" ns2:_="" ns3:_="">
    <xsd:import namespace="4e290d9f-0229-4fa2-8789-85eca9429ef3"/>
    <xsd:import namespace="99259426-55cc-40fe-a3da-7b53e741e92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290d9f-0229-4fa2-8789-85eca9429e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9259426-55cc-40fe-a3da-7b53e741e92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6EFA83-DDC5-405B-95C2-F326BF9127E1}">
  <ds:schemaRefs>
    <ds:schemaRef ds:uri="4e290d9f-0229-4fa2-8789-85eca9429ef3"/>
    <ds:schemaRef ds:uri="99259426-55cc-40fe-a3da-7b53e741e92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0F74F57-50C2-44ED-A9DE-7D27165D978A}">
  <ds:schemaRefs>
    <ds:schemaRef ds:uri="4e290d9f-0229-4fa2-8789-85eca9429ef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E432A50-46A0-4E97-B98E-F6AD4C65B3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589</TotalTime>
  <Words>1902</Words>
  <Application>Microsoft Office PowerPoint</Application>
  <PresentationFormat>Widescreen</PresentationFormat>
  <Paragraphs>555</Paragraphs>
  <Slides>17</Slides>
  <Notes>2</Notes>
  <HiddenSlides>0</HiddenSlides>
  <MMClips>0</MMClips>
  <ScaleCrop>false</ScaleCrop>
  <HeadingPairs>
    <vt:vector size="6" baseType="variant">
      <vt:variant>
        <vt:lpstr>Fonts Used</vt:lpstr>
      </vt:variant>
      <vt:variant>
        <vt:i4>23</vt:i4>
      </vt:variant>
      <vt:variant>
        <vt:lpstr>Theme</vt:lpstr>
      </vt:variant>
      <vt:variant>
        <vt:i4>10</vt:i4>
      </vt:variant>
      <vt:variant>
        <vt:lpstr>Slide Titles</vt:lpstr>
      </vt:variant>
      <vt:variant>
        <vt:i4>17</vt:i4>
      </vt:variant>
    </vt:vector>
  </HeadingPairs>
  <TitlesOfParts>
    <vt:vector size="50" baseType="lpstr">
      <vt:lpstr>MS PGothic</vt:lpstr>
      <vt:lpstr>Arial</vt:lpstr>
      <vt:lpstr>Arial Narrow</vt:lpstr>
      <vt:lpstr>BT Font</vt:lpstr>
      <vt:lpstr>BT Font Light</vt:lpstr>
      <vt:lpstr>Calibiri</vt:lpstr>
      <vt:lpstr>Calibri</vt:lpstr>
      <vt:lpstr>Calibri Light</vt:lpstr>
      <vt:lpstr>Century Gothic</vt:lpstr>
      <vt:lpstr>DengXian</vt:lpstr>
      <vt:lpstr>Helvetica Neue</vt:lpstr>
      <vt:lpstr>Helvetica Neue Light</vt:lpstr>
      <vt:lpstr>Imago</vt:lpstr>
      <vt:lpstr>Lato</vt:lpstr>
      <vt:lpstr>Lucida Sans</vt:lpstr>
      <vt:lpstr>Poppins</vt:lpstr>
      <vt:lpstr>Poppins ExtraBold</vt:lpstr>
      <vt:lpstr>Poppins Medium</vt:lpstr>
      <vt:lpstr>Segoe UI</vt:lpstr>
      <vt:lpstr>Times New Roman</vt:lpstr>
      <vt:lpstr>Trebuchet MS</vt:lpstr>
      <vt:lpstr>Verdana</vt:lpstr>
      <vt:lpstr>Wingdings</vt:lpstr>
      <vt:lpstr>2_BT_ppt_widescreen_mountain</vt:lpstr>
      <vt:lpstr>3_BT_ppt_widescreen_mountain</vt:lpstr>
      <vt:lpstr>5_Custom Design</vt:lpstr>
      <vt:lpstr>2_Tech Mahindra Powerpoint Template</vt:lpstr>
      <vt:lpstr>4_BT_ppt_widescreen_mountain</vt:lpstr>
      <vt:lpstr>Office Theme</vt:lpstr>
      <vt:lpstr>5_BT_ppt_widescreen_mountain</vt:lpstr>
      <vt:lpstr>Mahindra Satyam Corporate Template</vt:lpstr>
      <vt:lpstr>4_Tech Mahindra Powerpoint Template</vt:lpstr>
      <vt:lpstr>6_BT_ppt_widescreen_mountain</vt:lpstr>
      <vt:lpstr>PowerPoint Presentation</vt:lpstr>
      <vt:lpstr>Agenda</vt:lpstr>
      <vt:lpstr>Leadership Team – Centrient &amp; TechM</vt:lpstr>
      <vt:lpstr>Centrient – Infra Team</vt:lpstr>
      <vt:lpstr>PowerPoint Presentation</vt:lpstr>
      <vt:lpstr>PowerPoint Presentation</vt:lpstr>
      <vt:lpstr>PowerPoint Presentation</vt:lpstr>
      <vt:lpstr>Platform and Infrastructure – Observations/Inferences</vt:lpstr>
      <vt:lpstr>PowerPoint Presentation</vt:lpstr>
      <vt:lpstr>Transition Methodology</vt:lpstr>
      <vt:lpstr>PowerPoint Presentation</vt:lpstr>
      <vt:lpstr>Transition Governance</vt:lpstr>
      <vt:lpstr>PowerPoint Presentation</vt:lpstr>
      <vt:lpstr>Transition Risks &amp; Mitigations</vt:lpstr>
      <vt:lpstr>Guidelines  </vt:lpstr>
      <vt:lpstr>PowerPoint Presentation</vt:lpstr>
      <vt:lpstr>PowerPoint Presentation</vt:lpstr>
    </vt:vector>
  </TitlesOfParts>
  <Company>Tech Mahindra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Understanding of Application Scope</dc:title>
  <dc:creator>Meenakshi Ganeshkumar Solanki</dc:creator>
  <cp:lastModifiedBy>Saurabh Nandavar</cp:lastModifiedBy>
  <cp:revision>38</cp:revision>
  <dcterms:created xsi:type="dcterms:W3CDTF">2022-08-15T07:55:36Z</dcterms:created>
  <dcterms:modified xsi:type="dcterms:W3CDTF">2022-11-18T11:51:59Z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LPManualFileClassification">
    <vt:lpwstr>{1A067545-A4E2-4FA1-8094-0D7902669705}</vt:lpwstr>
  </property>
  <property fmtid="{D5CDD505-2E9C-101B-9397-08002B2CF9AE}" pid="3" name="DLPManualFileClassificationLastModifiedBy">
    <vt:lpwstr>TECHMAHINDRA\MS00663939</vt:lpwstr>
  </property>
  <property fmtid="{D5CDD505-2E9C-101B-9397-08002B2CF9AE}" pid="4" name="DLPManualFileClassificationLastModificationDate">
    <vt:lpwstr>1660552610</vt:lpwstr>
  </property>
  <property fmtid="{D5CDD505-2E9C-101B-9397-08002B2CF9AE}" pid="5" name="DLPManualFileClassificationVersion">
    <vt:lpwstr>11.6.400.34</vt:lpwstr>
  </property>
  <property fmtid="{D5CDD505-2E9C-101B-9397-08002B2CF9AE}" pid="6" name="ContentTypeId">
    <vt:lpwstr>0x0101002F70C51C5E7E31478D1F225F36DAFE32</vt:lpwstr>
  </property>
  <property fmtid="{D5CDD505-2E9C-101B-9397-08002B2CF9AE}" pid="7" name="MSIP_Label_34dd93a1-6c87-473d-8894-baa2d9d47c19_Enabled">
    <vt:lpwstr>true</vt:lpwstr>
  </property>
  <property fmtid="{D5CDD505-2E9C-101B-9397-08002B2CF9AE}" pid="8" name="MSIP_Label_34dd93a1-6c87-473d-8894-baa2d9d47c19_SetDate">
    <vt:lpwstr>2022-11-02T05:22:02Z</vt:lpwstr>
  </property>
  <property fmtid="{D5CDD505-2E9C-101B-9397-08002B2CF9AE}" pid="9" name="MSIP_Label_34dd93a1-6c87-473d-8894-baa2d9d47c19_Method">
    <vt:lpwstr>Standard</vt:lpwstr>
  </property>
  <property fmtid="{D5CDD505-2E9C-101B-9397-08002B2CF9AE}" pid="10" name="MSIP_Label_34dd93a1-6c87-473d-8894-baa2d9d47c19_Name">
    <vt:lpwstr>For internal use only</vt:lpwstr>
  </property>
  <property fmtid="{D5CDD505-2E9C-101B-9397-08002B2CF9AE}" pid="11" name="MSIP_Label_34dd93a1-6c87-473d-8894-baa2d9d47c19_SiteId">
    <vt:lpwstr>b5d604c1-ac88-4436-b227-6870d4daed22</vt:lpwstr>
  </property>
  <property fmtid="{D5CDD505-2E9C-101B-9397-08002B2CF9AE}" pid="12" name="MSIP_Label_34dd93a1-6c87-473d-8894-baa2d9d47c19_ActionId">
    <vt:lpwstr>c03a99e2-cf9e-45be-a6e2-4454f4d0aa70</vt:lpwstr>
  </property>
  <property fmtid="{D5CDD505-2E9C-101B-9397-08002B2CF9AE}" pid="13" name="MSIP_Label_34dd93a1-6c87-473d-8894-baa2d9d47c19_ContentBits">
    <vt:lpwstr>2</vt:lpwstr>
  </property>
</Properties>
</file>